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322" r:id="rId5"/>
    <p:sldId id="321" r:id="rId6"/>
    <p:sldId id="313" r:id="rId7"/>
    <p:sldId id="319" r:id="rId8"/>
    <p:sldId id="320" r:id="rId9"/>
    <p:sldId id="323" r:id="rId10"/>
    <p:sldId id="318" r:id="rId11"/>
    <p:sldId id="316" r:id="rId12"/>
    <p:sldId id="315" r:id="rId13"/>
    <p:sldId id="314" r:id="rId14"/>
    <p:sldId id="31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B8BF"/>
    <a:srgbClr val="5869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874FAD-2B24-4F8A-B037-3ACB99417E18}" v="1" dt="2026-06-24T17:09:33.318"/>
  </p1510:revLst>
</p1510:revInfo>
</file>

<file path=ppt/tableStyles.xml><?xml version="1.0" encoding="utf-8"?>
<a:tblStyleLst xmlns:a="http://schemas.openxmlformats.org/drawingml/2006/main" def="{0E3FDE45-AF77-4B5C-9715-49D594BDF05E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66" autoAdjust="0"/>
    <p:restoredTop sz="95388" autoAdjust="0"/>
  </p:normalViewPr>
  <p:slideViewPr>
    <p:cSldViewPr snapToGrid="0">
      <p:cViewPr varScale="1">
        <p:scale>
          <a:sx n="76" d="100"/>
          <a:sy n="76" d="100"/>
        </p:scale>
        <p:origin x="62" y="106"/>
      </p:cViewPr>
      <p:guideLst/>
    </p:cSldViewPr>
  </p:slideViewPr>
  <p:outlineViewPr>
    <p:cViewPr>
      <p:scale>
        <a:sx n="33" d="100"/>
        <a:sy n="33" d="100"/>
      </p:scale>
      <p:origin x="0" y="-777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3480" y="55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than Lewis | CMRPC" userId="ba1d596a-f811-4c87-af59-e880931ef5d1" providerId="ADAL" clId="{57598DF4-B9A9-4F46-9862-10AF252F4636}"/>
    <pc:docChg chg="custSel addSld modSld">
      <pc:chgData name="Nathan Lewis | CMRPC" userId="ba1d596a-f811-4c87-af59-e880931ef5d1" providerId="ADAL" clId="{57598DF4-B9A9-4F46-9862-10AF252F4636}" dt="2026-06-24T17:14:28.854" v="1147" actId="26606"/>
      <pc:docMkLst>
        <pc:docMk/>
      </pc:docMkLst>
      <pc:sldChg chg="addSp delSp modSp mod">
        <pc:chgData name="Nathan Lewis | CMRPC" userId="ba1d596a-f811-4c87-af59-e880931ef5d1" providerId="ADAL" clId="{57598DF4-B9A9-4F46-9862-10AF252F4636}" dt="2026-06-24T17:09:32.618" v="733" actId="1076"/>
        <pc:sldMkLst>
          <pc:docMk/>
          <pc:sldMk cId="704370842" sldId="310"/>
        </pc:sldMkLst>
        <pc:spChg chg="del">
          <ac:chgData name="Nathan Lewis | CMRPC" userId="ba1d596a-f811-4c87-af59-e880931ef5d1" providerId="ADAL" clId="{57598DF4-B9A9-4F46-9862-10AF252F4636}" dt="2026-06-24T17:08:16.639" v="656" actId="478"/>
          <ac:spMkLst>
            <pc:docMk/>
            <pc:sldMk cId="704370842" sldId="310"/>
            <ac:spMk id="2" creationId="{70ECFE66-A9E7-A365-967B-2FD670CB3923}"/>
          </ac:spMkLst>
        </pc:spChg>
        <pc:spChg chg="mod">
          <ac:chgData name="Nathan Lewis | CMRPC" userId="ba1d596a-f811-4c87-af59-e880931ef5d1" providerId="ADAL" clId="{57598DF4-B9A9-4F46-9862-10AF252F4636}" dt="2026-06-24T17:09:29.722" v="732" actId="1076"/>
          <ac:spMkLst>
            <pc:docMk/>
            <pc:sldMk cId="704370842" sldId="310"/>
            <ac:spMk id="3" creationId="{F101732C-7338-DBA0-BD19-1FA88304749F}"/>
          </ac:spMkLst>
        </pc:spChg>
        <pc:spChg chg="mod">
          <ac:chgData name="Nathan Lewis | CMRPC" userId="ba1d596a-f811-4c87-af59-e880931ef5d1" providerId="ADAL" clId="{57598DF4-B9A9-4F46-9862-10AF252F4636}" dt="2026-06-24T17:09:32.618" v="733" actId="1076"/>
          <ac:spMkLst>
            <pc:docMk/>
            <pc:sldMk cId="704370842" sldId="310"/>
            <ac:spMk id="4" creationId="{8E9CF2AD-7601-BADC-34D0-9F81D3D98C9C}"/>
          </ac:spMkLst>
        </pc:spChg>
        <pc:spChg chg="add del mod">
          <ac:chgData name="Nathan Lewis | CMRPC" userId="ba1d596a-f811-4c87-af59-e880931ef5d1" providerId="ADAL" clId="{57598DF4-B9A9-4F46-9862-10AF252F4636}" dt="2026-06-24T17:08:18.672" v="657" actId="478"/>
          <ac:spMkLst>
            <pc:docMk/>
            <pc:sldMk cId="704370842" sldId="310"/>
            <ac:spMk id="6" creationId="{4674B819-D22C-A805-B296-BC485046F023}"/>
          </ac:spMkLst>
        </pc:spChg>
      </pc:sldChg>
      <pc:sldChg chg="modSp mod modClrScheme chgLayout">
        <pc:chgData name="Nathan Lewis | CMRPC" userId="ba1d596a-f811-4c87-af59-e880931ef5d1" providerId="ADAL" clId="{57598DF4-B9A9-4F46-9862-10AF252F4636}" dt="2026-06-24T17:09:57.719" v="735" actId="26606"/>
        <pc:sldMkLst>
          <pc:docMk/>
          <pc:sldMk cId="2224546682" sldId="313"/>
        </pc:sldMkLst>
        <pc:spChg chg="mod">
          <ac:chgData name="Nathan Lewis | CMRPC" userId="ba1d596a-f811-4c87-af59-e880931ef5d1" providerId="ADAL" clId="{57598DF4-B9A9-4F46-9862-10AF252F4636}" dt="2026-06-24T17:09:57.719" v="735" actId="26606"/>
          <ac:spMkLst>
            <pc:docMk/>
            <pc:sldMk cId="2224546682" sldId="313"/>
            <ac:spMk id="2" creationId="{6059FD0C-3CC0-6307-C5F3-CCBE0B14A19F}"/>
          </ac:spMkLst>
        </pc:spChg>
        <pc:spChg chg="mod">
          <ac:chgData name="Nathan Lewis | CMRPC" userId="ba1d596a-f811-4c87-af59-e880931ef5d1" providerId="ADAL" clId="{57598DF4-B9A9-4F46-9862-10AF252F4636}" dt="2026-06-24T17:09:57.719" v="735" actId="26606"/>
          <ac:spMkLst>
            <pc:docMk/>
            <pc:sldMk cId="2224546682" sldId="313"/>
            <ac:spMk id="3" creationId="{71592F51-55CE-19DC-B632-AD19560BA9D1}"/>
          </ac:spMkLst>
        </pc:spChg>
        <pc:spChg chg="mod">
          <ac:chgData name="Nathan Lewis | CMRPC" userId="ba1d596a-f811-4c87-af59-e880931ef5d1" providerId="ADAL" clId="{57598DF4-B9A9-4F46-9862-10AF252F4636}" dt="2026-06-24T17:09:57.719" v="735" actId="26606"/>
          <ac:spMkLst>
            <pc:docMk/>
            <pc:sldMk cId="2224546682" sldId="313"/>
            <ac:spMk id="4" creationId="{925AA6ED-97F0-825D-71BB-D4D461E7870C}"/>
          </ac:spMkLst>
        </pc:spChg>
        <pc:graphicFrameChg chg="mod ord modGraphic">
          <ac:chgData name="Nathan Lewis | CMRPC" userId="ba1d596a-f811-4c87-af59-e880931ef5d1" providerId="ADAL" clId="{57598DF4-B9A9-4F46-9862-10AF252F4636}" dt="2026-06-24T17:09:57.719" v="735" actId="26606"/>
          <ac:graphicFrameMkLst>
            <pc:docMk/>
            <pc:sldMk cId="2224546682" sldId="313"/>
            <ac:graphicFrameMk id="5" creationId="{4BF48F46-6E7D-0880-9D66-315C864F7D0F}"/>
          </ac:graphicFrameMkLst>
        </pc:graphicFrameChg>
      </pc:sldChg>
      <pc:sldChg chg="delSp modSp mod modClrScheme chgLayout">
        <pc:chgData name="Nathan Lewis | CMRPC" userId="ba1d596a-f811-4c87-af59-e880931ef5d1" providerId="ADAL" clId="{57598DF4-B9A9-4F46-9862-10AF252F4636}" dt="2026-06-24T17:14:28.854" v="1147" actId="26606"/>
        <pc:sldMkLst>
          <pc:docMk/>
          <pc:sldMk cId="82250651" sldId="314"/>
        </pc:sldMkLst>
        <pc:spChg chg="mod ord">
          <ac:chgData name="Nathan Lewis | CMRPC" userId="ba1d596a-f811-4c87-af59-e880931ef5d1" providerId="ADAL" clId="{57598DF4-B9A9-4F46-9862-10AF252F4636}" dt="2026-06-24T17:14:28.854" v="1147" actId="26606"/>
          <ac:spMkLst>
            <pc:docMk/>
            <pc:sldMk cId="82250651" sldId="314"/>
            <ac:spMk id="2" creationId="{C1D94129-1999-7159-E6E3-7D6C478655BD}"/>
          </ac:spMkLst>
        </pc:spChg>
        <pc:spChg chg="mod ord">
          <ac:chgData name="Nathan Lewis | CMRPC" userId="ba1d596a-f811-4c87-af59-e880931ef5d1" providerId="ADAL" clId="{57598DF4-B9A9-4F46-9862-10AF252F4636}" dt="2026-06-24T17:14:28.854" v="1147" actId="26606"/>
          <ac:spMkLst>
            <pc:docMk/>
            <pc:sldMk cId="82250651" sldId="314"/>
            <ac:spMk id="3" creationId="{43B3004F-891E-E0B4-FC2D-A5949EC33A3D}"/>
          </ac:spMkLst>
        </pc:spChg>
        <pc:spChg chg="mod">
          <ac:chgData name="Nathan Lewis | CMRPC" userId="ba1d596a-f811-4c87-af59-e880931ef5d1" providerId="ADAL" clId="{57598DF4-B9A9-4F46-9862-10AF252F4636}" dt="2026-06-24T17:14:28.854" v="1147" actId="26606"/>
          <ac:spMkLst>
            <pc:docMk/>
            <pc:sldMk cId="82250651" sldId="314"/>
            <ac:spMk id="4" creationId="{E52EF1C1-5933-D909-38D2-D22F630A85FE}"/>
          </ac:spMkLst>
        </pc:spChg>
        <pc:spChg chg="del">
          <ac:chgData name="Nathan Lewis | CMRPC" userId="ba1d596a-f811-4c87-af59-e880931ef5d1" providerId="ADAL" clId="{57598DF4-B9A9-4F46-9862-10AF252F4636}" dt="2026-06-24T17:14:28.854" v="1147" actId="26606"/>
          <ac:spMkLst>
            <pc:docMk/>
            <pc:sldMk cId="82250651" sldId="314"/>
            <ac:spMk id="6" creationId="{B3B968FE-58C5-ACBC-9669-58BEFF9C839E}"/>
          </ac:spMkLst>
        </pc:spChg>
        <pc:picChg chg="mod">
          <ac:chgData name="Nathan Lewis | CMRPC" userId="ba1d596a-f811-4c87-af59-e880931ef5d1" providerId="ADAL" clId="{57598DF4-B9A9-4F46-9862-10AF252F4636}" dt="2026-06-24T17:14:28.854" v="1147" actId="26606"/>
          <ac:picMkLst>
            <pc:docMk/>
            <pc:sldMk cId="82250651" sldId="314"/>
            <ac:picMk id="1026" creationId="{CE37A643-6380-46ED-6B5E-1C0642AD0BBF}"/>
          </ac:picMkLst>
        </pc:picChg>
      </pc:sldChg>
      <pc:sldChg chg="addSp delSp modSp mod">
        <pc:chgData name="Nathan Lewis | CMRPC" userId="ba1d596a-f811-4c87-af59-e880931ef5d1" providerId="ADAL" clId="{57598DF4-B9A9-4F46-9862-10AF252F4636}" dt="2026-06-24T17:00:34.268" v="36" actId="1076"/>
        <pc:sldMkLst>
          <pc:docMk/>
          <pc:sldMk cId="554382460" sldId="316"/>
        </pc:sldMkLst>
        <pc:picChg chg="add mod">
          <ac:chgData name="Nathan Lewis | CMRPC" userId="ba1d596a-f811-4c87-af59-e880931ef5d1" providerId="ADAL" clId="{57598DF4-B9A9-4F46-9862-10AF252F4636}" dt="2026-06-24T17:00:32.153" v="35" actId="1076"/>
          <ac:picMkLst>
            <pc:docMk/>
            <pc:sldMk cId="554382460" sldId="316"/>
            <ac:picMk id="4" creationId="{A8648AC5-C1E6-B42A-0915-6E75AD1C6BC6}"/>
          </ac:picMkLst>
        </pc:picChg>
        <pc:picChg chg="add mod">
          <ac:chgData name="Nathan Lewis | CMRPC" userId="ba1d596a-f811-4c87-af59-e880931ef5d1" providerId="ADAL" clId="{57598DF4-B9A9-4F46-9862-10AF252F4636}" dt="2026-06-24T17:00:34.268" v="36" actId="1076"/>
          <ac:picMkLst>
            <pc:docMk/>
            <pc:sldMk cId="554382460" sldId="316"/>
            <ac:picMk id="7" creationId="{FCCA51E3-23E4-38A3-1AD1-959912883C0B}"/>
          </ac:picMkLst>
        </pc:picChg>
        <pc:picChg chg="del">
          <ac:chgData name="Nathan Lewis | CMRPC" userId="ba1d596a-f811-4c87-af59-e880931ef5d1" providerId="ADAL" clId="{57598DF4-B9A9-4F46-9862-10AF252F4636}" dt="2026-06-24T17:00:11.260" v="29" actId="478"/>
          <ac:picMkLst>
            <pc:docMk/>
            <pc:sldMk cId="554382460" sldId="316"/>
            <ac:picMk id="11" creationId="{25DE8BA0-B911-75E8-977D-AA0149D84EC6}"/>
          </ac:picMkLst>
        </pc:picChg>
        <pc:picChg chg="mod">
          <ac:chgData name="Nathan Lewis | CMRPC" userId="ba1d596a-f811-4c87-af59-e880931ef5d1" providerId="ADAL" clId="{57598DF4-B9A9-4F46-9862-10AF252F4636}" dt="2026-06-24T17:00:13.529" v="30" actId="1076"/>
          <ac:picMkLst>
            <pc:docMk/>
            <pc:sldMk cId="554382460" sldId="316"/>
            <ac:picMk id="17" creationId="{0983E27F-58A9-EF32-BC4D-3952F5935E45}"/>
          </ac:picMkLst>
        </pc:picChg>
        <pc:picChg chg="del">
          <ac:chgData name="Nathan Lewis | CMRPC" userId="ba1d596a-f811-4c87-af59-e880931ef5d1" providerId="ADAL" clId="{57598DF4-B9A9-4F46-9862-10AF252F4636}" dt="2026-06-24T16:59:39.754" v="24" actId="478"/>
          <ac:picMkLst>
            <pc:docMk/>
            <pc:sldMk cId="554382460" sldId="316"/>
            <ac:picMk id="19" creationId="{331CD844-F58F-102B-CFFA-261FCD43A09F}"/>
          </ac:picMkLst>
        </pc:picChg>
      </pc:sldChg>
      <pc:sldChg chg="addSp delSp modSp mod">
        <pc:chgData name="Nathan Lewis | CMRPC" userId="ba1d596a-f811-4c87-af59-e880931ef5d1" providerId="ADAL" clId="{57598DF4-B9A9-4F46-9862-10AF252F4636}" dt="2026-06-24T17:02:26.946" v="69" actId="1076"/>
        <pc:sldMkLst>
          <pc:docMk/>
          <pc:sldMk cId="2906152353" sldId="318"/>
        </pc:sldMkLst>
        <pc:picChg chg="add mod">
          <ac:chgData name="Nathan Lewis | CMRPC" userId="ba1d596a-f811-4c87-af59-e880931ef5d1" providerId="ADAL" clId="{57598DF4-B9A9-4F46-9862-10AF252F4636}" dt="2026-06-24T17:00:56.016" v="41" actId="1076"/>
          <ac:picMkLst>
            <pc:docMk/>
            <pc:sldMk cId="2906152353" sldId="318"/>
            <ac:picMk id="5" creationId="{D70117B4-702F-EE80-63B3-DD003E306C89}"/>
          </ac:picMkLst>
        </pc:picChg>
        <pc:picChg chg="add mod ord">
          <ac:chgData name="Nathan Lewis | CMRPC" userId="ba1d596a-f811-4c87-af59-e880931ef5d1" providerId="ADAL" clId="{57598DF4-B9A9-4F46-9862-10AF252F4636}" dt="2026-06-24T17:01:32.696" v="51" actId="166"/>
          <ac:picMkLst>
            <pc:docMk/>
            <pc:sldMk cId="2906152353" sldId="318"/>
            <ac:picMk id="7" creationId="{733B83A8-88C1-3CCF-379A-0092A479860E}"/>
          </ac:picMkLst>
        </pc:picChg>
        <pc:picChg chg="del">
          <ac:chgData name="Nathan Lewis | CMRPC" userId="ba1d596a-f811-4c87-af59-e880931ef5d1" providerId="ADAL" clId="{57598DF4-B9A9-4F46-9862-10AF252F4636}" dt="2026-06-24T17:01:34.496" v="52" actId="478"/>
          <ac:picMkLst>
            <pc:docMk/>
            <pc:sldMk cId="2906152353" sldId="318"/>
            <ac:picMk id="8" creationId="{3B8DCFE3-BFA9-C9E4-D71F-084299925A37}"/>
          </ac:picMkLst>
        </pc:picChg>
        <pc:picChg chg="del">
          <ac:chgData name="Nathan Lewis | CMRPC" userId="ba1d596a-f811-4c87-af59-e880931ef5d1" providerId="ADAL" clId="{57598DF4-B9A9-4F46-9862-10AF252F4636}" dt="2026-06-24T17:00:45.598" v="37" actId="478"/>
          <ac:picMkLst>
            <pc:docMk/>
            <pc:sldMk cId="2906152353" sldId="318"/>
            <ac:picMk id="10" creationId="{1C3D9921-E6A1-4EDB-5ACA-9F34E21D6F71}"/>
          </ac:picMkLst>
        </pc:picChg>
        <pc:picChg chg="add mod">
          <ac:chgData name="Nathan Lewis | CMRPC" userId="ba1d596a-f811-4c87-af59-e880931ef5d1" providerId="ADAL" clId="{57598DF4-B9A9-4F46-9862-10AF252F4636}" dt="2026-06-24T17:02:19.622" v="65" actId="1076"/>
          <ac:picMkLst>
            <pc:docMk/>
            <pc:sldMk cId="2906152353" sldId="318"/>
            <ac:picMk id="11" creationId="{1894D77A-B6CD-C84B-B5EA-4263CEAD539F}"/>
          </ac:picMkLst>
        </pc:picChg>
        <pc:picChg chg="del">
          <ac:chgData name="Nathan Lewis | CMRPC" userId="ba1d596a-f811-4c87-af59-e880931ef5d1" providerId="ADAL" clId="{57598DF4-B9A9-4F46-9862-10AF252F4636}" dt="2026-06-24T17:01:08.728" v="45" actId="478"/>
          <ac:picMkLst>
            <pc:docMk/>
            <pc:sldMk cId="2906152353" sldId="318"/>
            <ac:picMk id="12" creationId="{FADEFA90-6888-10B7-6F29-E1FD260EEFD4}"/>
          </ac:picMkLst>
        </pc:picChg>
        <pc:picChg chg="del">
          <ac:chgData name="Nathan Lewis | CMRPC" userId="ba1d596a-f811-4c87-af59-e880931ef5d1" providerId="ADAL" clId="{57598DF4-B9A9-4F46-9862-10AF252F4636}" dt="2026-06-24T17:01:24.072" v="48" actId="478"/>
          <ac:picMkLst>
            <pc:docMk/>
            <pc:sldMk cId="2906152353" sldId="318"/>
            <ac:picMk id="14" creationId="{940F2460-4B61-5D0E-ABCC-E3BDF42108C8}"/>
          </ac:picMkLst>
        </pc:picChg>
        <pc:picChg chg="add mod ord">
          <ac:chgData name="Nathan Lewis | CMRPC" userId="ba1d596a-f811-4c87-af59-e880931ef5d1" providerId="ADAL" clId="{57598DF4-B9A9-4F46-9862-10AF252F4636}" dt="2026-06-24T17:02:14.597" v="63" actId="166"/>
          <ac:picMkLst>
            <pc:docMk/>
            <pc:sldMk cId="2906152353" sldId="318"/>
            <ac:picMk id="15" creationId="{8C22E696-CABA-357C-4A2A-1A0B3D28AE7F}"/>
          </ac:picMkLst>
        </pc:picChg>
        <pc:picChg chg="add mod ord">
          <ac:chgData name="Nathan Lewis | CMRPC" userId="ba1d596a-f811-4c87-af59-e880931ef5d1" providerId="ADAL" clId="{57598DF4-B9A9-4F46-9862-10AF252F4636}" dt="2026-06-24T17:02:26.946" v="69" actId="1076"/>
          <ac:picMkLst>
            <pc:docMk/>
            <pc:sldMk cId="2906152353" sldId="318"/>
            <ac:picMk id="17" creationId="{54394FB1-90B0-9F38-FCD8-35BE2ACB1FF5}"/>
          </ac:picMkLst>
        </pc:picChg>
      </pc:sldChg>
      <pc:sldChg chg="addSp delSp modSp mod modClrScheme chgLayout">
        <pc:chgData name="Nathan Lewis | CMRPC" userId="ba1d596a-f811-4c87-af59-e880931ef5d1" providerId="ADAL" clId="{57598DF4-B9A9-4F46-9862-10AF252F4636}" dt="2026-06-24T17:14:04.568" v="1145" actId="26606"/>
        <pc:sldMkLst>
          <pc:docMk/>
          <pc:sldMk cId="3752118431" sldId="320"/>
        </pc:sldMkLst>
        <pc:spChg chg="del mod">
          <ac:chgData name="Nathan Lewis | CMRPC" userId="ba1d596a-f811-4c87-af59-e880931ef5d1" providerId="ADAL" clId="{57598DF4-B9A9-4F46-9862-10AF252F4636}" dt="2026-06-24T17:14:04.568" v="1145" actId="26606"/>
          <ac:spMkLst>
            <pc:docMk/>
            <pc:sldMk cId="3752118431" sldId="320"/>
            <ac:spMk id="2" creationId="{25ECC920-AB11-6B18-388D-96C742FF6775}"/>
          </ac:spMkLst>
        </pc:spChg>
        <pc:spChg chg="add del mod">
          <ac:chgData name="Nathan Lewis | CMRPC" userId="ba1d596a-f811-4c87-af59-e880931ef5d1" providerId="ADAL" clId="{57598DF4-B9A9-4F46-9862-10AF252F4636}" dt="2026-06-24T17:13:59.257" v="1143" actId="478"/>
          <ac:spMkLst>
            <pc:docMk/>
            <pc:sldMk cId="3752118431" sldId="320"/>
            <ac:spMk id="4" creationId="{6C569B5C-C0A8-448F-AD93-D918BDD562EE}"/>
          </ac:spMkLst>
        </pc:spChg>
        <pc:spChg chg="add del mod">
          <ac:chgData name="Nathan Lewis | CMRPC" userId="ba1d596a-f811-4c87-af59-e880931ef5d1" providerId="ADAL" clId="{57598DF4-B9A9-4F46-9862-10AF252F4636}" dt="2026-06-24T17:14:00.767" v="1144" actId="478"/>
          <ac:spMkLst>
            <pc:docMk/>
            <pc:sldMk cId="3752118431" sldId="320"/>
            <ac:spMk id="6" creationId="{FAC2BC1B-FB5A-3216-428A-B0DD23C2EAE6}"/>
          </ac:spMkLst>
        </pc:spChg>
        <pc:spChg chg="mod">
          <ac:chgData name="Nathan Lewis | CMRPC" userId="ba1d596a-f811-4c87-af59-e880931ef5d1" providerId="ADAL" clId="{57598DF4-B9A9-4F46-9862-10AF252F4636}" dt="2026-06-24T17:14:04.568" v="1145" actId="26606"/>
          <ac:spMkLst>
            <pc:docMk/>
            <pc:sldMk cId="3752118431" sldId="320"/>
            <ac:spMk id="8" creationId="{FD973ADC-3BFF-FB22-90E0-BB9634F2C23A}"/>
          </ac:spMkLst>
        </pc:spChg>
        <pc:spChg chg="add mod">
          <ac:chgData name="Nathan Lewis | CMRPC" userId="ba1d596a-f811-4c87-af59-e880931ef5d1" providerId="ADAL" clId="{57598DF4-B9A9-4F46-9862-10AF252F4636}" dt="2026-06-24T17:14:04.568" v="1145" actId="26606"/>
          <ac:spMkLst>
            <pc:docMk/>
            <pc:sldMk cId="3752118431" sldId="320"/>
            <ac:spMk id="14" creationId="{CEC1B08D-D6BE-595A-1FBC-C89120E1B4CC}"/>
          </ac:spMkLst>
        </pc:spChg>
        <pc:graphicFrameChg chg="add">
          <ac:chgData name="Nathan Lewis | CMRPC" userId="ba1d596a-f811-4c87-af59-e880931ef5d1" providerId="ADAL" clId="{57598DF4-B9A9-4F46-9862-10AF252F4636}" dt="2026-06-24T17:14:04.568" v="1145" actId="26606"/>
          <ac:graphicFrameMkLst>
            <pc:docMk/>
            <pc:sldMk cId="3752118431" sldId="320"/>
            <ac:graphicFrameMk id="10" creationId="{538F954F-9872-A9A6-3052-1B8C21989F5D}"/>
          </ac:graphicFrameMkLst>
        </pc:graphicFrameChg>
      </pc:sldChg>
      <pc:sldChg chg="modSp mod">
        <pc:chgData name="Nathan Lewis | CMRPC" userId="ba1d596a-f811-4c87-af59-e880931ef5d1" providerId="ADAL" clId="{57598DF4-B9A9-4F46-9862-10AF252F4636}" dt="2026-06-24T17:09:46.900" v="734" actId="26606"/>
        <pc:sldMkLst>
          <pc:docMk/>
          <pc:sldMk cId="3378822495" sldId="322"/>
        </pc:sldMkLst>
        <pc:spChg chg="mod">
          <ac:chgData name="Nathan Lewis | CMRPC" userId="ba1d596a-f811-4c87-af59-e880931ef5d1" providerId="ADAL" clId="{57598DF4-B9A9-4F46-9862-10AF252F4636}" dt="2026-06-24T17:09:46.900" v="734" actId="26606"/>
          <ac:spMkLst>
            <pc:docMk/>
            <pc:sldMk cId="3378822495" sldId="322"/>
            <ac:spMk id="2" creationId="{75454C9E-20FB-B999-9303-C71D1334BAD7}"/>
          </ac:spMkLst>
        </pc:spChg>
        <pc:picChg chg="mod">
          <ac:chgData name="Nathan Lewis | CMRPC" userId="ba1d596a-f811-4c87-af59-e880931ef5d1" providerId="ADAL" clId="{57598DF4-B9A9-4F46-9862-10AF252F4636}" dt="2026-06-24T17:09:46.900" v="734" actId="26606"/>
          <ac:picMkLst>
            <pc:docMk/>
            <pc:sldMk cId="3378822495" sldId="322"/>
            <ac:picMk id="4" creationId="{69893D0C-FF68-6957-F3F4-F89380DB8811}"/>
          </ac:picMkLst>
        </pc:picChg>
      </pc:sldChg>
      <pc:sldChg chg="addSp delSp modSp new mod modClrScheme chgLayout">
        <pc:chgData name="Nathan Lewis | CMRPC" userId="ba1d596a-f811-4c87-af59-e880931ef5d1" providerId="ADAL" clId="{57598DF4-B9A9-4F46-9862-10AF252F4636}" dt="2026-06-24T17:14:08.874" v="1146" actId="26606"/>
        <pc:sldMkLst>
          <pc:docMk/>
          <pc:sldMk cId="2505044150" sldId="323"/>
        </pc:sldMkLst>
        <pc:spChg chg="del">
          <ac:chgData name="Nathan Lewis | CMRPC" userId="ba1d596a-f811-4c87-af59-e880931ef5d1" providerId="ADAL" clId="{57598DF4-B9A9-4F46-9862-10AF252F4636}" dt="2026-06-24T17:13:50.454" v="1141" actId="478"/>
          <ac:spMkLst>
            <pc:docMk/>
            <pc:sldMk cId="2505044150" sldId="323"/>
            <ac:spMk id="2" creationId="{BACF934B-AAA6-31D2-8BD0-20A7971DEC7C}"/>
          </ac:spMkLst>
        </pc:spChg>
        <pc:spChg chg="del">
          <ac:chgData name="Nathan Lewis | CMRPC" userId="ba1d596a-f811-4c87-af59-e880931ef5d1" providerId="ADAL" clId="{57598DF4-B9A9-4F46-9862-10AF252F4636}" dt="2026-06-24T17:13:46.319" v="1139" actId="478"/>
          <ac:spMkLst>
            <pc:docMk/>
            <pc:sldMk cId="2505044150" sldId="323"/>
            <ac:spMk id="3" creationId="{FC876702-6D4C-9F85-4B04-A9BDDA27FE80}"/>
          </ac:spMkLst>
        </pc:spChg>
        <pc:spChg chg="add del">
          <ac:chgData name="Nathan Lewis | CMRPC" userId="ba1d596a-f811-4c87-af59-e880931ef5d1" providerId="ADAL" clId="{57598DF4-B9A9-4F46-9862-10AF252F4636}" dt="2026-06-24T17:14:08.874" v="1146" actId="26606"/>
          <ac:spMkLst>
            <pc:docMk/>
            <pc:sldMk cId="2505044150" sldId="323"/>
            <ac:spMk id="5" creationId="{8BB385E1-B80D-409A-90E9-73CC14EC9CC7}"/>
          </ac:spMkLst>
        </pc:spChg>
        <pc:spChg chg="add mod">
          <ac:chgData name="Nathan Lewis | CMRPC" userId="ba1d596a-f811-4c87-af59-e880931ef5d1" providerId="ADAL" clId="{57598DF4-B9A9-4F46-9862-10AF252F4636}" dt="2026-06-24T17:14:08.874" v="1146" actId="26606"/>
          <ac:spMkLst>
            <pc:docMk/>
            <pc:sldMk cId="2505044150" sldId="323"/>
            <ac:spMk id="7" creationId="{5FC83B7E-74A7-C749-B6D5-4E5461358C90}"/>
          </ac:spMkLst>
        </pc:spChg>
        <pc:spChg chg="add mod">
          <ac:chgData name="Nathan Lewis | CMRPC" userId="ba1d596a-f811-4c87-af59-e880931ef5d1" providerId="ADAL" clId="{57598DF4-B9A9-4F46-9862-10AF252F4636}" dt="2026-06-24T17:14:08.874" v="1146" actId="26606"/>
          <ac:spMkLst>
            <pc:docMk/>
            <pc:sldMk cId="2505044150" sldId="323"/>
            <ac:spMk id="13" creationId="{4924B55A-BCA8-C65D-88BD-3DF4AFB4C50F}"/>
          </ac:spMkLst>
        </pc:spChg>
        <pc:graphicFrameChg chg="add">
          <ac:chgData name="Nathan Lewis | CMRPC" userId="ba1d596a-f811-4c87-af59-e880931ef5d1" providerId="ADAL" clId="{57598DF4-B9A9-4F46-9862-10AF252F4636}" dt="2026-06-24T17:14:08.874" v="1146" actId="26606"/>
          <ac:graphicFrameMkLst>
            <pc:docMk/>
            <pc:sldMk cId="2505044150" sldId="323"/>
            <ac:graphicFrameMk id="9" creationId="{26A8C3B5-C8DB-747B-393F-8FF3B7E7987E}"/>
          </ac:graphicFrameMkLst>
        </pc:graphicFrame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image" Target="../media/image5.svg"/><Relationship Id="rId4" Type="http://schemas.openxmlformats.org/officeDocument/2006/relationships/image" Target="../media/image8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svg"/><Relationship Id="rId1" Type="http://schemas.openxmlformats.org/officeDocument/2006/relationships/image" Target="../media/image9.svg"/><Relationship Id="rId4" Type="http://schemas.openxmlformats.org/officeDocument/2006/relationships/image" Target="../media/image7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image" Target="../media/image5.svg"/><Relationship Id="rId4" Type="http://schemas.openxmlformats.org/officeDocument/2006/relationships/image" Target="../media/image8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svg"/><Relationship Id="rId1" Type="http://schemas.openxmlformats.org/officeDocument/2006/relationships/image" Target="../media/image9.svg"/><Relationship Id="rId4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C8C127A-A71C-455E-9497-8E85D56D7C17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9353D661-A89E-4149-8C0F-7789CB6CC08A}">
      <dgm:prSet/>
      <dgm:spPr/>
      <dgm:t>
        <a:bodyPr/>
        <a:lstStyle/>
        <a:p>
          <a:r>
            <a:rPr lang="en-US" b="0" i="0"/>
            <a:t>Better connect the communities to existing greenways, including the Milford Upper Charles Trail, The SNETT trail and Blackstone Valley.  </a:t>
          </a:r>
          <a:endParaRPr lang="en-US"/>
        </a:p>
      </dgm:t>
    </dgm:pt>
    <dgm:pt modelId="{12868B88-9E21-4E61-A80D-0E82E91B9D12}" type="parTrans" cxnId="{718A102D-8880-4C4E-9552-8EBC3914A0A7}">
      <dgm:prSet/>
      <dgm:spPr/>
      <dgm:t>
        <a:bodyPr/>
        <a:lstStyle/>
        <a:p>
          <a:endParaRPr lang="en-US"/>
        </a:p>
      </dgm:t>
    </dgm:pt>
    <dgm:pt modelId="{5949A423-059F-4FA5-995B-6BEE96FA89B8}" type="sibTrans" cxnId="{718A102D-8880-4C4E-9552-8EBC3914A0A7}">
      <dgm:prSet/>
      <dgm:spPr/>
      <dgm:t>
        <a:bodyPr/>
        <a:lstStyle/>
        <a:p>
          <a:endParaRPr lang="en-US"/>
        </a:p>
      </dgm:t>
    </dgm:pt>
    <dgm:pt modelId="{2040BEE5-72DF-4883-9A64-171EAEBB3940}">
      <dgm:prSet/>
      <dgm:spPr/>
      <dgm:t>
        <a:bodyPr/>
        <a:lstStyle/>
        <a:p>
          <a:r>
            <a:rPr lang="en-US" b="0" i="0"/>
            <a:t>Preserve and reconnect where possible the abandoned Old Colony Railroad ROW that runs.  </a:t>
          </a:r>
          <a:endParaRPr lang="en-US"/>
        </a:p>
      </dgm:t>
    </dgm:pt>
    <dgm:pt modelId="{45422198-0CF5-453A-949F-E910FE9FE049}" type="parTrans" cxnId="{211B6729-42EB-4EDB-906F-27100693CB65}">
      <dgm:prSet/>
      <dgm:spPr/>
      <dgm:t>
        <a:bodyPr/>
        <a:lstStyle/>
        <a:p>
          <a:endParaRPr lang="en-US"/>
        </a:p>
      </dgm:t>
    </dgm:pt>
    <dgm:pt modelId="{8599BA43-56A3-48BC-93C2-A7FAE9B7C251}" type="sibTrans" cxnId="{211B6729-42EB-4EDB-906F-27100693CB65}">
      <dgm:prSet/>
      <dgm:spPr/>
      <dgm:t>
        <a:bodyPr/>
        <a:lstStyle/>
        <a:p>
          <a:endParaRPr lang="en-US"/>
        </a:p>
      </dgm:t>
    </dgm:pt>
    <dgm:pt modelId="{3B3796ED-7F75-4160-9517-5CB5DB938F10}">
      <dgm:prSet/>
      <dgm:spPr/>
      <dgm:t>
        <a:bodyPr/>
        <a:lstStyle/>
        <a:p>
          <a:r>
            <a:rPr lang="en-US" b="0" i="0"/>
            <a:t>Provide the opportunity for a continuous greenway corridor through Massachusetts connecting to Rhode Island where the East Coast Greenway can be routed.  </a:t>
          </a:r>
          <a:endParaRPr lang="en-US"/>
        </a:p>
      </dgm:t>
    </dgm:pt>
    <dgm:pt modelId="{75FFB2A1-31B0-49B3-AEE1-5859CA099E1A}" type="parTrans" cxnId="{6C2FC7A2-3747-4691-BE62-BF952B71C2DD}">
      <dgm:prSet/>
      <dgm:spPr/>
      <dgm:t>
        <a:bodyPr/>
        <a:lstStyle/>
        <a:p>
          <a:endParaRPr lang="en-US"/>
        </a:p>
      </dgm:t>
    </dgm:pt>
    <dgm:pt modelId="{DC3F1F2B-64B3-42D6-A369-BEC7D69A4EE1}" type="sibTrans" cxnId="{6C2FC7A2-3747-4691-BE62-BF952B71C2DD}">
      <dgm:prSet/>
      <dgm:spPr/>
      <dgm:t>
        <a:bodyPr/>
        <a:lstStyle/>
        <a:p>
          <a:endParaRPr lang="en-US"/>
        </a:p>
      </dgm:t>
    </dgm:pt>
    <dgm:pt modelId="{656635FF-D33F-4F67-AE6B-B10E97EC8EE8}">
      <dgm:prSet/>
      <dgm:spPr/>
      <dgm:t>
        <a:bodyPr/>
        <a:lstStyle/>
        <a:p>
          <a:r>
            <a:rPr lang="en-US" b="0" i="0"/>
            <a:t>Connect public transit locations, particularly two Commuter Rail stations in Franklin.  </a:t>
          </a:r>
          <a:endParaRPr lang="en-US"/>
        </a:p>
      </dgm:t>
    </dgm:pt>
    <dgm:pt modelId="{0CC3F6D9-83F0-458F-B203-7758FF8BD950}" type="parTrans" cxnId="{0706B845-4CDA-4B7A-BA90-F577D94C0646}">
      <dgm:prSet/>
      <dgm:spPr/>
      <dgm:t>
        <a:bodyPr/>
        <a:lstStyle/>
        <a:p>
          <a:endParaRPr lang="en-US"/>
        </a:p>
      </dgm:t>
    </dgm:pt>
    <dgm:pt modelId="{2EB05B10-DA1E-420B-A7C9-A96B4342AB1E}" type="sibTrans" cxnId="{0706B845-4CDA-4B7A-BA90-F577D94C0646}">
      <dgm:prSet/>
      <dgm:spPr/>
      <dgm:t>
        <a:bodyPr/>
        <a:lstStyle/>
        <a:p>
          <a:endParaRPr lang="en-US"/>
        </a:p>
      </dgm:t>
    </dgm:pt>
    <dgm:pt modelId="{DFB75564-AEDB-47FC-ADDC-705A05CB7E7B}" type="pres">
      <dgm:prSet presAssocID="{FC8C127A-A71C-455E-9497-8E85D56D7C17}" presName="root" presStyleCnt="0">
        <dgm:presLayoutVars>
          <dgm:dir/>
          <dgm:resizeHandles val="exact"/>
        </dgm:presLayoutVars>
      </dgm:prSet>
      <dgm:spPr/>
    </dgm:pt>
    <dgm:pt modelId="{8251A3C8-F704-459B-9B42-0129F3DA2E86}" type="pres">
      <dgm:prSet presAssocID="{9353D661-A89E-4149-8C0F-7789CB6CC08A}" presName="compNode" presStyleCnt="0"/>
      <dgm:spPr/>
    </dgm:pt>
    <dgm:pt modelId="{3D8E842C-B8DE-4B8B-86D4-5F95E28BBA9E}" type="pres">
      <dgm:prSet presAssocID="{9353D661-A89E-4149-8C0F-7789CB6CC08A}" presName="bgRect" presStyleLbl="bgShp" presStyleIdx="0" presStyleCnt="4"/>
      <dgm:spPr/>
    </dgm:pt>
    <dgm:pt modelId="{AFA7D395-D9A7-4962-86B6-36CC639B53A4}" type="pres">
      <dgm:prSet presAssocID="{9353D661-A89E-4149-8C0F-7789CB6CC08A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ill scene"/>
        </a:ext>
      </dgm:extLst>
    </dgm:pt>
    <dgm:pt modelId="{DF693804-E317-4D52-BC3F-24DDF9508D39}" type="pres">
      <dgm:prSet presAssocID="{9353D661-A89E-4149-8C0F-7789CB6CC08A}" presName="spaceRect" presStyleCnt="0"/>
      <dgm:spPr/>
    </dgm:pt>
    <dgm:pt modelId="{08E74339-6DB1-48EF-860E-F0BFA5DF9169}" type="pres">
      <dgm:prSet presAssocID="{9353D661-A89E-4149-8C0F-7789CB6CC08A}" presName="parTx" presStyleLbl="revTx" presStyleIdx="0" presStyleCnt="4">
        <dgm:presLayoutVars>
          <dgm:chMax val="0"/>
          <dgm:chPref val="0"/>
        </dgm:presLayoutVars>
      </dgm:prSet>
      <dgm:spPr/>
    </dgm:pt>
    <dgm:pt modelId="{B4AA7595-A362-4F8A-9F92-087537343DFA}" type="pres">
      <dgm:prSet presAssocID="{5949A423-059F-4FA5-995B-6BEE96FA89B8}" presName="sibTrans" presStyleCnt="0"/>
      <dgm:spPr/>
    </dgm:pt>
    <dgm:pt modelId="{6CC4411F-5D99-4BB7-A194-F3FD05FE32F2}" type="pres">
      <dgm:prSet presAssocID="{2040BEE5-72DF-4883-9A64-171EAEBB3940}" presName="compNode" presStyleCnt="0"/>
      <dgm:spPr/>
    </dgm:pt>
    <dgm:pt modelId="{6156EC6A-4F7E-44E5-AC6E-273355D34998}" type="pres">
      <dgm:prSet presAssocID="{2040BEE5-72DF-4883-9A64-171EAEBB3940}" presName="bgRect" presStyleLbl="bgShp" presStyleIdx="1" presStyleCnt="4"/>
      <dgm:spPr/>
    </dgm:pt>
    <dgm:pt modelId="{A5EB4CCF-72E5-4DC9-9102-E959F67F150E}" type="pres">
      <dgm:prSet presAssocID="{2040BEE5-72DF-4883-9A64-171EAEBB3940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rain"/>
        </a:ext>
      </dgm:extLst>
    </dgm:pt>
    <dgm:pt modelId="{819FC650-D0F3-4B79-B120-D05ADB3A08BC}" type="pres">
      <dgm:prSet presAssocID="{2040BEE5-72DF-4883-9A64-171EAEBB3940}" presName="spaceRect" presStyleCnt="0"/>
      <dgm:spPr/>
    </dgm:pt>
    <dgm:pt modelId="{A07B8ECC-3815-4C45-80F9-2910501A93EE}" type="pres">
      <dgm:prSet presAssocID="{2040BEE5-72DF-4883-9A64-171EAEBB3940}" presName="parTx" presStyleLbl="revTx" presStyleIdx="1" presStyleCnt="4">
        <dgm:presLayoutVars>
          <dgm:chMax val="0"/>
          <dgm:chPref val="0"/>
        </dgm:presLayoutVars>
      </dgm:prSet>
      <dgm:spPr/>
    </dgm:pt>
    <dgm:pt modelId="{48563A54-4044-4E4B-9925-68452FCF9DE4}" type="pres">
      <dgm:prSet presAssocID="{8599BA43-56A3-48BC-93C2-A7FAE9B7C251}" presName="sibTrans" presStyleCnt="0"/>
      <dgm:spPr/>
    </dgm:pt>
    <dgm:pt modelId="{38956590-D719-4FF8-B21E-F84BDDDCA6A8}" type="pres">
      <dgm:prSet presAssocID="{3B3796ED-7F75-4160-9517-5CB5DB938F10}" presName="compNode" presStyleCnt="0"/>
      <dgm:spPr/>
    </dgm:pt>
    <dgm:pt modelId="{9AFC43F2-E08E-4176-82F3-88694D277AEE}" type="pres">
      <dgm:prSet presAssocID="{3B3796ED-7F75-4160-9517-5CB5DB938F10}" presName="bgRect" presStyleLbl="bgShp" presStyleIdx="2" presStyleCnt="4"/>
      <dgm:spPr/>
    </dgm:pt>
    <dgm:pt modelId="{AC61939F-D5F3-45E9-84A5-E24C763B2817}" type="pres">
      <dgm:prSet presAssocID="{3B3796ED-7F75-4160-9517-5CB5DB938F10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ker"/>
        </a:ext>
      </dgm:extLst>
    </dgm:pt>
    <dgm:pt modelId="{9D4006F1-2A3A-4F68-8BDE-F74405AB698D}" type="pres">
      <dgm:prSet presAssocID="{3B3796ED-7F75-4160-9517-5CB5DB938F10}" presName="spaceRect" presStyleCnt="0"/>
      <dgm:spPr/>
    </dgm:pt>
    <dgm:pt modelId="{9C28E42C-B557-41D8-BEA6-0DB8134682B3}" type="pres">
      <dgm:prSet presAssocID="{3B3796ED-7F75-4160-9517-5CB5DB938F10}" presName="parTx" presStyleLbl="revTx" presStyleIdx="2" presStyleCnt="4">
        <dgm:presLayoutVars>
          <dgm:chMax val="0"/>
          <dgm:chPref val="0"/>
        </dgm:presLayoutVars>
      </dgm:prSet>
      <dgm:spPr/>
    </dgm:pt>
    <dgm:pt modelId="{D29C9B41-CE80-4F49-9FCD-14674FDD43F6}" type="pres">
      <dgm:prSet presAssocID="{DC3F1F2B-64B3-42D6-A369-BEC7D69A4EE1}" presName="sibTrans" presStyleCnt="0"/>
      <dgm:spPr/>
    </dgm:pt>
    <dgm:pt modelId="{1C8D7BA2-711F-4C2C-B875-5F0140A7CF61}" type="pres">
      <dgm:prSet presAssocID="{656635FF-D33F-4F67-AE6B-B10E97EC8EE8}" presName="compNode" presStyleCnt="0"/>
      <dgm:spPr/>
    </dgm:pt>
    <dgm:pt modelId="{C56C6151-E62D-4A95-82C7-F89C36D83AD0}" type="pres">
      <dgm:prSet presAssocID="{656635FF-D33F-4F67-AE6B-B10E97EC8EE8}" presName="bgRect" presStyleLbl="bgShp" presStyleIdx="3" presStyleCnt="4"/>
      <dgm:spPr/>
    </dgm:pt>
    <dgm:pt modelId="{57AA44A6-9E14-402D-917C-19F9B0D2FAA4}" type="pres">
      <dgm:prSet presAssocID="{656635FF-D33F-4F67-AE6B-B10E97EC8EE8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reetcar"/>
        </a:ext>
      </dgm:extLst>
    </dgm:pt>
    <dgm:pt modelId="{9B51A153-5B1E-44D3-8A46-73C50F66EDCF}" type="pres">
      <dgm:prSet presAssocID="{656635FF-D33F-4F67-AE6B-B10E97EC8EE8}" presName="spaceRect" presStyleCnt="0"/>
      <dgm:spPr/>
    </dgm:pt>
    <dgm:pt modelId="{9936830B-5C43-4CFB-9EB7-69FAC1A0105B}" type="pres">
      <dgm:prSet presAssocID="{656635FF-D33F-4F67-AE6B-B10E97EC8EE8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211B6729-42EB-4EDB-906F-27100693CB65}" srcId="{FC8C127A-A71C-455E-9497-8E85D56D7C17}" destId="{2040BEE5-72DF-4883-9A64-171EAEBB3940}" srcOrd="1" destOrd="0" parTransId="{45422198-0CF5-453A-949F-E910FE9FE049}" sibTransId="{8599BA43-56A3-48BC-93C2-A7FAE9B7C251}"/>
    <dgm:cxn modelId="{718A102D-8880-4C4E-9552-8EBC3914A0A7}" srcId="{FC8C127A-A71C-455E-9497-8E85D56D7C17}" destId="{9353D661-A89E-4149-8C0F-7789CB6CC08A}" srcOrd="0" destOrd="0" parTransId="{12868B88-9E21-4E61-A80D-0E82E91B9D12}" sibTransId="{5949A423-059F-4FA5-995B-6BEE96FA89B8}"/>
    <dgm:cxn modelId="{0706B845-4CDA-4B7A-BA90-F577D94C0646}" srcId="{FC8C127A-A71C-455E-9497-8E85D56D7C17}" destId="{656635FF-D33F-4F67-AE6B-B10E97EC8EE8}" srcOrd="3" destOrd="0" parTransId="{0CC3F6D9-83F0-458F-B203-7758FF8BD950}" sibTransId="{2EB05B10-DA1E-420B-A7C9-A96B4342AB1E}"/>
    <dgm:cxn modelId="{2DC26C77-FE7F-41A7-8428-3A77E24C50DC}" type="presOf" srcId="{656635FF-D33F-4F67-AE6B-B10E97EC8EE8}" destId="{9936830B-5C43-4CFB-9EB7-69FAC1A0105B}" srcOrd="0" destOrd="0" presId="urn:microsoft.com/office/officeart/2018/2/layout/IconVerticalSolidList"/>
    <dgm:cxn modelId="{7F908D59-61EF-4522-AAF1-E623A433496A}" type="presOf" srcId="{9353D661-A89E-4149-8C0F-7789CB6CC08A}" destId="{08E74339-6DB1-48EF-860E-F0BFA5DF9169}" srcOrd="0" destOrd="0" presId="urn:microsoft.com/office/officeart/2018/2/layout/IconVerticalSolidList"/>
    <dgm:cxn modelId="{5BF16481-AEF5-4287-A4BA-EEBFF187C315}" type="presOf" srcId="{2040BEE5-72DF-4883-9A64-171EAEBB3940}" destId="{A07B8ECC-3815-4C45-80F9-2910501A93EE}" srcOrd="0" destOrd="0" presId="urn:microsoft.com/office/officeart/2018/2/layout/IconVerticalSolidList"/>
    <dgm:cxn modelId="{A532D99B-9D90-48FC-8DA9-2D56E4850900}" type="presOf" srcId="{FC8C127A-A71C-455E-9497-8E85D56D7C17}" destId="{DFB75564-AEDB-47FC-ADDC-705A05CB7E7B}" srcOrd="0" destOrd="0" presId="urn:microsoft.com/office/officeart/2018/2/layout/IconVerticalSolidList"/>
    <dgm:cxn modelId="{6C2FC7A2-3747-4691-BE62-BF952B71C2DD}" srcId="{FC8C127A-A71C-455E-9497-8E85D56D7C17}" destId="{3B3796ED-7F75-4160-9517-5CB5DB938F10}" srcOrd="2" destOrd="0" parTransId="{75FFB2A1-31B0-49B3-AEE1-5859CA099E1A}" sibTransId="{DC3F1F2B-64B3-42D6-A369-BEC7D69A4EE1}"/>
    <dgm:cxn modelId="{38288DB2-79DC-42F3-A91C-25F9E2EA26F8}" type="presOf" srcId="{3B3796ED-7F75-4160-9517-5CB5DB938F10}" destId="{9C28E42C-B557-41D8-BEA6-0DB8134682B3}" srcOrd="0" destOrd="0" presId="urn:microsoft.com/office/officeart/2018/2/layout/IconVerticalSolidList"/>
    <dgm:cxn modelId="{A819F295-439F-4320-AD68-B0BC3124893C}" type="presParOf" srcId="{DFB75564-AEDB-47FC-ADDC-705A05CB7E7B}" destId="{8251A3C8-F704-459B-9B42-0129F3DA2E86}" srcOrd="0" destOrd="0" presId="urn:microsoft.com/office/officeart/2018/2/layout/IconVerticalSolidList"/>
    <dgm:cxn modelId="{B79EC73F-D43E-432E-989B-0F72386869D4}" type="presParOf" srcId="{8251A3C8-F704-459B-9B42-0129F3DA2E86}" destId="{3D8E842C-B8DE-4B8B-86D4-5F95E28BBA9E}" srcOrd="0" destOrd="0" presId="urn:microsoft.com/office/officeart/2018/2/layout/IconVerticalSolidList"/>
    <dgm:cxn modelId="{2610A81B-F76D-4974-BD79-F203A29BCABC}" type="presParOf" srcId="{8251A3C8-F704-459B-9B42-0129F3DA2E86}" destId="{AFA7D395-D9A7-4962-86B6-36CC639B53A4}" srcOrd="1" destOrd="0" presId="urn:microsoft.com/office/officeart/2018/2/layout/IconVerticalSolidList"/>
    <dgm:cxn modelId="{CD823A0C-4189-4DAA-BF95-A7C019CF13B9}" type="presParOf" srcId="{8251A3C8-F704-459B-9B42-0129F3DA2E86}" destId="{DF693804-E317-4D52-BC3F-24DDF9508D39}" srcOrd="2" destOrd="0" presId="urn:microsoft.com/office/officeart/2018/2/layout/IconVerticalSolidList"/>
    <dgm:cxn modelId="{4E85C561-AFFE-4018-B5EC-3336975CDD37}" type="presParOf" srcId="{8251A3C8-F704-459B-9B42-0129F3DA2E86}" destId="{08E74339-6DB1-48EF-860E-F0BFA5DF9169}" srcOrd="3" destOrd="0" presId="urn:microsoft.com/office/officeart/2018/2/layout/IconVerticalSolidList"/>
    <dgm:cxn modelId="{3F077294-C336-4BC9-8330-8B7BF644BFF7}" type="presParOf" srcId="{DFB75564-AEDB-47FC-ADDC-705A05CB7E7B}" destId="{B4AA7595-A362-4F8A-9F92-087537343DFA}" srcOrd="1" destOrd="0" presId="urn:microsoft.com/office/officeart/2018/2/layout/IconVerticalSolidList"/>
    <dgm:cxn modelId="{1E73B8AA-F9EA-4C8C-ACCF-C5BDBB7E5019}" type="presParOf" srcId="{DFB75564-AEDB-47FC-ADDC-705A05CB7E7B}" destId="{6CC4411F-5D99-4BB7-A194-F3FD05FE32F2}" srcOrd="2" destOrd="0" presId="urn:microsoft.com/office/officeart/2018/2/layout/IconVerticalSolidList"/>
    <dgm:cxn modelId="{D4E2BB2F-BB44-4748-B749-F991AA899920}" type="presParOf" srcId="{6CC4411F-5D99-4BB7-A194-F3FD05FE32F2}" destId="{6156EC6A-4F7E-44E5-AC6E-273355D34998}" srcOrd="0" destOrd="0" presId="urn:microsoft.com/office/officeart/2018/2/layout/IconVerticalSolidList"/>
    <dgm:cxn modelId="{510C6B0E-FC2D-43D2-AA8D-14FD8A8D9A9E}" type="presParOf" srcId="{6CC4411F-5D99-4BB7-A194-F3FD05FE32F2}" destId="{A5EB4CCF-72E5-4DC9-9102-E959F67F150E}" srcOrd="1" destOrd="0" presId="urn:microsoft.com/office/officeart/2018/2/layout/IconVerticalSolidList"/>
    <dgm:cxn modelId="{E68D708A-EBDA-4B43-B531-0E47E263E636}" type="presParOf" srcId="{6CC4411F-5D99-4BB7-A194-F3FD05FE32F2}" destId="{819FC650-D0F3-4B79-B120-D05ADB3A08BC}" srcOrd="2" destOrd="0" presId="urn:microsoft.com/office/officeart/2018/2/layout/IconVerticalSolidList"/>
    <dgm:cxn modelId="{97CEE5F1-8215-433A-8F9E-B88B0F7F37EE}" type="presParOf" srcId="{6CC4411F-5D99-4BB7-A194-F3FD05FE32F2}" destId="{A07B8ECC-3815-4C45-80F9-2910501A93EE}" srcOrd="3" destOrd="0" presId="urn:microsoft.com/office/officeart/2018/2/layout/IconVerticalSolidList"/>
    <dgm:cxn modelId="{67074810-239B-4455-8D32-C9DC61849B80}" type="presParOf" srcId="{DFB75564-AEDB-47FC-ADDC-705A05CB7E7B}" destId="{48563A54-4044-4E4B-9925-68452FCF9DE4}" srcOrd="3" destOrd="0" presId="urn:microsoft.com/office/officeart/2018/2/layout/IconVerticalSolidList"/>
    <dgm:cxn modelId="{13E55C35-4293-4EFC-9364-3F0A04217BEA}" type="presParOf" srcId="{DFB75564-AEDB-47FC-ADDC-705A05CB7E7B}" destId="{38956590-D719-4FF8-B21E-F84BDDDCA6A8}" srcOrd="4" destOrd="0" presId="urn:microsoft.com/office/officeart/2018/2/layout/IconVerticalSolidList"/>
    <dgm:cxn modelId="{0F9771AA-F46A-4341-9B41-DA4557DF6CAE}" type="presParOf" srcId="{38956590-D719-4FF8-B21E-F84BDDDCA6A8}" destId="{9AFC43F2-E08E-4176-82F3-88694D277AEE}" srcOrd="0" destOrd="0" presId="urn:microsoft.com/office/officeart/2018/2/layout/IconVerticalSolidList"/>
    <dgm:cxn modelId="{018E6663-3A25-4863-926E-5B90CF9D64D4}" type="presParOf" srcId="{38956590-D719-4FF8-B21E-F84BDDDCA6A8}" destId="{AC61939F-D5F3-45E9-84A5-E24C763B2817}" srcOrd="1" destOrd="0" presId="urn:microsoft.com/office/officeart/2018/2/layout/IconVerticalSolidList"/>
    <dgm:cxn modelId="{73B5FE9C-6732-4DB4-B180-8FB16046FF53}" type="presParOf" srcId="{38956590-D719-4FF8-B21E-F84BDDDCA6A8}" destId="{9D4006F1-2A3A-4F68-8BDE-F74405AB698D}" srcOrd="2" destOrd="0" presId="urn:microsoft.com/office/officeart/2018/2/layout/IconVerticalSolidList"/>
    <dgm:cxn modelId="{B07CA0ED-5A03-4800-A51A-195DDA58027A}" type="presParOf" srcId="{38956590-D719-4FF8-B21E-F84BDDDCA6A8}" destId="{9C28E42C-B557-41D8-BEA6-0DB8134682B3}" srcOrd="3" destOrd="0" presId="urn:microsoft.com/office/officeart/2018/2/layout/IconVerticalSolidList"/>
    <dgm:cxn modelId="{577E9BB2-D1E9-4CA8-A618-91EEA2625B0C}" type="presParOf" srcId="{DFB75564-AEDB-47FC-ADDC-705A05CB7E7B}" destId="{D29C9B41-CE80-4F49-9FCD-14674FDD43F6}" srcOrd="5" destOrd="0" presId="urn:microsoft.com/office/officeart/2018/2/layout/IconVerticalSolidList"/>
    <dgm:cxn modelId="{458796D3-5298-4483-8F5C-3E39AA267CBA}" type="presParOf" srcId="{DFB75564-AEDB-47FC-ADDC-705A05CB7E7B}" destId="{1C8D7BA2-711F-4C2C-B875-5F0140A7CF61}" srcOrd="6" destOrd="0" presId="urn:microsoft.com/office/officeart/2018/2/layout/IconVerticalSolidList"/>
    <dgm:cxn modelId="{71C34191-A8E5-46FE-B8F0-B2FE12384DB6}" type="presParOf" srcId="{1C8D7BA2-711F-4C2C-B875-5F0140A7CF61}" destId="{C56C6151-E62D-4A95-82C7-F89C36D83AD0}" srcOrd="0" destOrd="0" presId="urn:microsoft.com/office/officeart/2018/2/layout/IconVerticalSolidList"/>
    <dgm:cxn modelId="{FFEE831F-6239-4EAC-AD94-074377117764}" type="presParOf" srcId="{1C8D7BA2-711F-4C2C-B875-5F0140A7CF61}" destId="{57AA44A6-9E14-402D-917C-19F9B0D2FAA4}" srcOrd="1" destOrd="0" presId="urn:microsoft.com/office/officeart/2018/2/layout/IconVerticalSolidList"/>
    <dgm:cxn modelId="{042A1B3B-21D2-400C-ABF1-AB5F161E1BA9}" type="presParOf" srcId="{1C8D7BA2-711F-4C2C-B875-5F0140A7CF61}" destId="{9B51A153-5B1E-44D3-8A46-73C50F66EDCF}" srcOrd="2" destOrd="0" presId="urn:microsoft.com/office/officeart/2018/2/layout/IconVerticalSolidList"/>
    <dgm:cxn modelId="{A1D4D76E-F775-405A-A36A-B1936899F41E}" type="presParOf" srcId="{1C8D7BA2-711F-4C2C-B875-5F0140A7CF61}" destId="{9936830B-5C43-4CFB-9EB7-69FAC1A0105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7967D80-2FC4-4775-82DF-05D722E406C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5F7ECE7F-DD7A-49DE-99A5-9486C84997EB}">
      <dgm:prSet/>
      <dgm:spPr/>
      <dgm:t>
        <a:bodyPr/>
        <a:lstStyle/>
        <a:p>
          <a:r>
            <a:rPr lang="en-US" b="0" i="0"/>
            <a:t>Project Steering Committee chose Bowman. </a:t>
          </a:r>
          <a:endParaRPr lang="en-US"/>
        </a:p>
      </dgm:t>
    </dgm:pt>
    <dgm:pt modelId="{75941A69-AB99-44B9-B3D8-D2995544B9E9}" type="parTrans" cxnId="{09325119-83B9-40A7-A9F7-1023BBA9557F}">
      <dgm:prSet/>
      <dgm:spPr/>
      <dgm:t>
        <a:bodyPr/>
        <a:lstStyle/>
        <a:p>
          <a:endParaRPr lang="en-US"/>
        </a:p>
      </dgm:t>
    </dgm:pt>
    <dgm:pt modelId="{0BD95C19-312D-40EC-A909-181980F142BD}" type="sibTrans" cxnId="{09325119-83B9-40A7-A9F7-1023BBA9557F}">
      <dgm:prSet/>
      <dgm:spPr/>
      <dgm:t>
        <a:bodyPr/>
        <a:lstStyle/>
        <a:p>
          <a:endParaRPr lang="en-US"/>
        </a:p>
      </dgm:t>
    </dgm:pt>
    <dgm:pt modelId="{CA36C256-D18A-4476-A3C6-0239DD19F8C0}">
      <dgm:prSet/>
      <dgm:spPr/>
      <dgm:t>
        <a:bodyPr/>
        <a:lstStyle/>
        <a:p>
          <a:r>
            <a:rPr lang="en-US" b="0" i="0"/>
            <a:t>Project </a:t>
          </a:r>
          <a:r>
            <a:rPr lang="en-US"/>
            <a:t>s</a:t>
          </a:r>
          <a:r>
            <a:rPr lang="en-US" b="0" i="0"/>
            <a:t>tarted in </a:t>
          </a:r>
          <a:r>
            <a:rPr lang="en-US"/>
            <a:t>April.</a:t>
          </a:r>
        </a:p>
      </dgm:t>
    </dgm:pt>
    <dgm:pt modelId="{182CE00C-FD20-49C7-A09F-809E5FEF617A}" type="parTrans" cxnId="{AF5F989A-3DCA-47DF-A6AD-553C923662C7}">
      <dgm:prSet/>
      <dgm:spPr/>
      <dgm:t>
        <a:bodyPr/>
        <a:lstStyle/>
        <a:p>
          <a:endParaRPr lang="en-US"/>
        </a:p>
      </dgm:t>
    </dgm:pt>
    <dgm:pt modelId="{18CBDB39-9EA1-46DE-8F2A-6C91F47AA335}" type="sibTrans" cxnId="{AF5F989A-3DCA-47DF-A6AD-553C923662C7}">
      <dgm:prSet/>
      <dgm:spPr/>
      <dgm:t>
        <a:bodyPr/>
        <a:lstStyle/>
        <a:p>
          <a:endParaRPr lang="en-US"/>
        </a:p>
      </dgm:t>
    </dgm:pt>
    <dgm:pt modelId="{55B8263F-DA62-4399-951E-3BB5FEC8A87E}">
      <dgm:prSet/>
      <dgm:spPr/>
      <dgm:t>
        <a:bodyPr/>
        <a:lstStyle/>
        <a:p>
          <a:r>
            <a:rPr lang="en-US" b="0" i="0"/>
            <a:t>Recurring Monthly Meetings</a:t>
          </a:r>
          <a:endParaRPr lang="en-US"/>
        </a:p>
      </dgm:t>
    </dgm:pt>
    <dgm:pt modelId="{CE9CE170-F9D3-4A33-8404-F458BF37BA39}" type="parTrans" cxnId="{A1DE4352-DC12-45E0-8C90-215F5322C7EF}">
      <dgm:prSet/>
      <dgm:spPr/>
      <dgm:t>
        <a:bodyPr/>
        <a:lstStyle/>
        <a:p>
          <a:endParaRPr lang="en-US"/>
        </a:p>
      </dgm:t>
    </dgm:pt>
    <dgm:pt modelId="{E95A4294-6026-43CD-9B7C-553BF71CDE69}" type="sibTrans" cxnId="{A1DE4352-DC12-45E0-8C90-215F5322C7EF}">
      <dgm:prSet/>
      <dgm:spPr/>
      <dgm:t>
        <a:bodyPr/>
        <a:lstStyle/>
        <a:p>
          <a:endParaRPr lang="en-US"/>
        </a:p>
      </dgm:t>
    </dgm:pt>
    <dgm:pt modelId="{CB334C37-1FEA-49AB-987F-8163452BA193}">
      <dgm:prSet/>
      <dgm:spPr/>
      <dgm:t>
        <a:bodyPr/>
        <a:lstStyle/>
        <a:p>
          <a:r>
            <a:rPr lang="en-US" b="0" i="0"/>
            <a:t>Comprehensive </a:t>
          </a:r>
          <a:r>
            <a:rPr lang="en-US"/>
            <a:t>site visit on June 3</a:t>
          </a:r>
          <a:r>
            <a:rPr lang="en-US" baseline="30000"/>
            <a:t>rd</a:t>
          </a:r>
          <a:r>
            <a:rPr lang="en-US"/>
            <a:t>.</a:t>
          </a:r>
        </a:p>
      </dgm:t>
    </dgm:pt>
    <dgm:pt modelId="{76E9E3B9-E709-4EC3-B42D-88ECC358E843}" type="parTrans" cxnId="{DF990F2E-0A5C-4330-99E1-D2177F23E574}">
      <dgm:prSet/>
      <dgm:spPr/>
      <dgm:t>
        <a:bodyPr/>
        <a:lstStyle/>
        <a:p>
          <a:endParaRPr lang="en-US"/>
        </a:p>
      </dgm:t>
    </dgm:pt>
    <dgm:pt modelId="{AC9E7DA8-FB7C-45FC-B0D5-84C59A1F5E16}" type="sibTrans" cxnId="{DF990F2E-0A5C-4330-99E1-D2177F23E574}">
      <dgm:prSet/>
      <dgm:spPr/>
      <dgm:t>
        <a:bodyPr/>
        <a:lstStyle/>
        <a:p>
          <a:endParaRPr lang="en-US"/>
        </a:p>
      </dgm:t>
    </dgm:pt>
    <dgm:pt modelId="{8CA1C9E6-0179-4578-B1FE-BA14375013D5}" type="pres">
      <dgm:prSet presAssocID="{57967D80-2FC4-4775-82DF-05D722E406CD}" presName="root" presStyleCnt="0">
        <dgm:presLayoutVars>
          <dgm:dir/>
          <dgm:resizeHandles val="exact"/>
        </dgm:presLayoutVars>
      </dgm:prSet>
      <dgm:spPr/>
    </dgm:pt>
    <dgm:pt modelId="{4BE7C5A4-1DE0-44E4-BB8A-A9E12EA4A88E}" type="pres">
      <dgm:prSet presAssocID="{5F7ECE7F-DD7A-49DE-99A5-9486C84997EB}" presName="compNode" presStyleCnt="0"/>
      <dgm:spPr/>
    </dgm:pt>
    <dgm:pt modelId="{7907E547-9465-47FC-9E8F-CDB8D73041E1}" type="pres">
      <dgm:prSet presAssocID="{5F7ECE7F-DD7A-49DE-99A5-9486C84997EB}" presName="bgRect" presStyleLbl="bgShp" presStyleIdx="0" presStyleCnt="4"/>
      <dgm:spPr/>
    </dgm:pt>
    <dgm:pt modelId="{B74AF81E-66EC-4C99-9473-04851B4920BC}" type="pres">
      <dgm:prSet presAssocID="{5F7ECE7F-DD7A-49DE-99A5-9486C84997EB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eeringWheel2"/>
        </a:ext>
      </dgm:extLst>
    </dgm:pt>
    <dgm:pt modelId="{C359F73D-25B7-4B80-8B37-0B9BC201E4B0}" type="pres">
      <dgm:prSet presAssocID="{5F7ECE7F-DD7A-49DE-99A5-9486C84997EB}" presName="spaceRect" presStyleCnt="0"/>
      <dgm:spPr/>
    </dgm:pt>
    <dgm:pt modelId="{FF353FD0-5879-418B-A68F-4147D8E23E94}" type="pres">
      <dgm:prSet presAssocID="{5F7ECE7F-DD7A-49DE-99A5-9486C84997EB}" presName="parTx" presStyleLbl="revTx" presStyleIdx="0" presStyleCnt="4">
        <dgm:presLayoutVars>
          <dgm:chMax val="0"/>
          <dgm:chPref val="0"/>
        </dgm:presLayoutVars>
      </dgm:prSet>
      <dgm:spPr/>
    </dgm:pt>
    <dgm:pt modelId="{49E54A01-CAFE-4BCD-80BD-D8CAA1C36EC2}" type="pres">
      <dgm:prSet presAssocID="{0BD95C19-312D-40EC-A909-181980F142BD}" presName="sibTrans" presStyleCnt="0"/>
      <dgm:spPr/>
    </dgm:pt>
    <dgm:pt modelId="{0964F2D5-4960-4C68-9B78-B127E683D5AE}" type="pres">
      <dgm:prSet presAssocID="{CA36C256-D18A-4476-A3C6-0239DD19F8C0}" presName="compNode" presStyleCnt="0"/>
      <dgm:spPr/>
    </dgm:pt>
    <dgm:pt modelId="{17505F94-4C26-4FD0-8338-A7BE04D7D9A4}" type="pres">
      <dgm:prSet presAssocID="{CA36C256-D18A-4476-A3C6-0239DD19F8C0}" presName="bgRect" presStyleLbl="bgShp" presStyleIdx="1" presStyleCnt="4"/>
      <dgm:spPr/>
    </dgm:pt>
    <dgm:pt modelId="{6F53921B-1C94-4FA3-BA89-D3BEA38F9F36}" type="pres">
      <dgm:prSet presAssocID="{CA36C256-D18A-4476-A3C6-0239DD19F8C0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st"/>
        </a:ext>
      </dgm:extLst>
    </dgm:pt>
    <dgm:pt modelId="{C47550C5-5A18-4BBC-8F16-44D904C7887B}" type="pres">
      <dgm:prSet presAssocID="{CA36C256-D18A-4476-A3C6-0239DD19F8C0}" presName="spaceRect" presStyleCnt="0"/>
      <dgm:spPr/>
    </dgm:pt>
    <dgm:pt modelId="{6C50E06C-E4CF-4AD1-8B27-CC9A5D004D50}" type="pres">
      <dgm:prSet presAssocID="{CA36C256-D18A-4476-A3C6-0239DD19F8C0}" presName="parTx" presStyleLbl="revTx" presStyleIdx="1" presStyleCnt="4">
        <dgm:presLayoutVars>
          <dgm:chMax val="0"/>
          <dgm:chPref val="0"/>
        </dgm:presLayoutVars>
      </dgm:prSet>
      <dgm:spPr/>
    </dgm:pt>
    <dgm:pt modelId="{EA5DF1BC-5854-4F48-82E5-6A89B0D503D8}" type="pres">
      <dgm:prSet presAssocID="{18CBDB39-9EA1-46DE-8F2A-6C91F47AA335}" presName="sibTrans" presStyleCnt="0"/>
      <dgm:spPr/>
    </dgm:pt>
    <dgm:pt modelId="{C0BBED60-8116-4F26-8B09-149AB24B5C5C}" type="pres">
      <dgm:prSet presAssocID="{55B8263F-DA62-4399-951E-3BB5FEC8A87E}" presName="compNode" presStyleCnt="0"/>
      <dgm:spPr/>
    </dgm:pt>
    <dgm:pt modelId="{B7642E8E-EE40-4E53-B419-7D3C80F7A598}" type="pres">
      <dgm:prSet presAssocID="{55B8263F-DA62-4399-951E-3BB5FEC8A87E}" presName="bgRect" presStyleLbl="bgShp" presStyleIdx="2" presStyleCnt="4"/>
      <dgm:spPr/>
    </dgm:pt>
    <dgm:pt modelId="{C2CCF5E1-A65C-48F1-8A7C-04DCCC4700AB}" type="pres">
      <dgm:prSet presAssocID="{55B8263F-DA62-4399-951E-3BB5FEC8A87E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1B116DD6-389E-4C02-9152-7FED6E3ADB2D}" type="pres">
      <dgm:prSet presAssocID="{55B8263F-DA62-4399-951E-3BB5FEC8A87E}" presName="spaceRect" presStyleCnt="0"/>
      <dgm:spPr/>
    </dgm:pt>
    <dgm:pt modelId="{56B83CA8-04EF-43A0-8FCF-13BD92B798C0}" type="pres">
      <dgm:prSet presAssocID="{55B8263F-DA62-4399-951E-3BB5FEC8A87E}" presName="parTx" presStyleLbl="revTx" presStyleIdx="2" presStyleCnt="4">
        <dgm:presLayoutVars>
          <dgm:chMax val="0"/>
          <dgm:chPref val="0"/>
        </dgm:presLayoutVars>
      </dgm:prSet>
      <dgm:spPr/>
    </dgm:pt>
    <dgm:pt modelId="{02DCB8DC-E5F6-46BE-8AA8-F67CAEFC90AD}" type="pres">
      <dgm:prSet presAssocID="{E95A4294-6026-43CD-9B7C-553BF71CDE69}" presName="sibTrans" presStyleCnt="0"/>
      <dgm:spPr/>
    </dgm:pt>
    <dgm:pt modelId="{813C830F-1132-4C69-B7C5-DC874C2D6FD4}" type="pres">
      <dgm:prSet presAssocID="{CB334C37-1FEA-49AB-987F-8163452BA193}" presName="compNode" presStyleCnt="0"/>
      <dgm:spPr/>
    </dgm:pt>
    <dgm:pt modelId="{F55AA10D-1E14-41BF-9A8C-321A63068F47}" type="pres">
      <dgm:prSet presAssocID="{CB334C37-1FEA-49AB-987F-8163452BA193}" presName="bgRect" presStyleLbl="bgShp" presStyleIdx="3" presStyleCnt="4"/>
      <dgm:spPr/>
    </dgm:pt>
    <dgm:pt modelId="{B9CDAEF8-902D-4CE5-A75A-CD435EA199D5}" type="pres">
      <dgm:prSet presAssocID="{CB334C37-1FEA-49AB-987F-8163452BA193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ker"/>
        </a:ext>
      </dgm:extLst>
    </dgm:pt>
    <dgm:pt modelId="{0590E29B-8EA0-4E95-B1E2-930F66D6274E}" type="pres">
      <dgm:prSet presAssocID="{CB334C37-1FEA-49AB-987F-8163452BA193}" presName="spaceRect" presStyleCnt="0"/>
      <dgm:spPr/>
    </dgm:pt>
    <dgm:pt modelId="{8242FCF2-D305-4D53-B874-53DBB3022773}" type="pres">
      <dgm:prSet presAssocID="{CB334C37-1FEA-49AB-987F-8163452BA193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09325119-83B9-40A7-A9F7-1023BBA9557F}" srcId="{57967D80-2FC4-4775-82DF-05D722E406CD}" destId="{5F7ECE7F-DD7A-49DE-99A5-9486C84997EB}" srcOrd="0" destOrd="0" parTransId="{75941A69-AB99-44B9-B3D8-D2995544B9E9}" sibTransId="{0BD95C19-312D-40EC-A909-181980F142BD}"/>
    <dgm:cxn modelId="{DF990F2E-0A5C-4330-99E1-D2177F23E574}" srcId="{57967D80-2FC4-4775-82DF-05D722E406CD}" destId="{CB334C37-1FEA-49AB-987F-8163452BA193}" srcOrd="3" destOrd="0" parTransId="{76E9E3B9-E709-4EC3-B42D-88ECC358E843}" sibTransId="{AC9E7DA8-FB7C-45FC-B0D5-84C59A1F5E16}"/>
    <dgm:cxn modelId="{A1DE4352-DC12-45E0-8C90-215F5322C7EF}" srcId="{57967D80-2FC4-4775-82DF-05D722E406CD}" destId="{55B8263F-DA62-4399-951E-3BB5FEC8A87E}" srcOrd="2" destOrd="0" parTransId="{CE9CE170-F9D3-4A33-8404-F458BF37BA39}" sibTransId="{E95A4294-6026-43CD-9B7C-553BF71CDE69}"/>
    <dgm:cxn modelId="{D55A8F86-B3F3-4208-9A61-ABCF41D89BB8}" type="presOf" srcId="{CA36C256-D18A-4476-A3C6-0239DD19F8C0}" destId="{6C50E06C-E4CF-4AD1-8B27-CC9A5D004D50}" srcOrd="0" destOrd="0" presId="urn:microsoft.com/office/officeart/2018/2/layout/IconVerticalSolidList"/>
    <dgm:cxn modelId="{91FE5A97-D7E1-48B6-909D-00B33C443842}" type="presOf" srcId="{5F7ECE7F-DD7A-49DE-99A5-9486C84997EB}" destId="{FF353FD0-5879-418B-A68F-4147D8E23E94}" srcOrd="0" destOrd="0" presId="urn:microsoft.com/office/officeart/2018/2/layout/IconVerticalSolidList"/>
    <dgm:cxn modelId="{AF5F989A-3DCA-47DF-A6AD-553C923662C7}" srcId="{57967D80-2FC4-4775-82DF-05D722E406CD}" destId="{CA36C256-D18A-4476-A3C6-0239DD19F8C0}" srcOrd="1" destOrd="0" parTransId="{182CE00C-FD20-49C7-A09F-809E5FEF617A}" sibTransId="{18CBDB39-9EA1-46DE-8F2A-6C91F47AA335}"/>
    <dgm:cxn modelId="{2B045AC4-32EC-43DD-9EBF-F0F3E307A98B}" type="presOf" srcId="{CB334C37-1FEA-49AB-987F-8163452BA193}" destId="{8242FCF2-D305-4D53-B874-53DBB3022773}" srcOrd="0" destOrd="0" presId="urn:microsoft.com/office/officeart/2018/2/layout/IconVerticalSolidList"/>
    <dgm:cxn modelId="{366F08D1-3FBF-4ED0-95F4-9BD6D062D589}" type="presOf" srcId="{57967D80-2FC4-4775-82DF-05D722E406CD}" destId="{8CA1C9E6-0179-4578-B1FE-BA14375013D5}" srcOrd="0" destOrd="0" presId="urn:microsoft.com/office/officeart/2018/2/layout/IconVerticalSolidList"/>
    <dgm:cxn modelId="{14D75DF9-D613-456C-BBF8-9615700A8546}" type="presOf" srcId="{55B8263F-DA62-4399-951E-3BB5FEC8A87E}" destId="{56B83CA8-04EF-43A0-8FCF-13BD92B798C0}" srcOrd="0" destOrd="0" presId="urn:microsoft.com/office/officeart/2018/2/layout/IconVerticalSolidList"/>
    <dgm:cxn modelId="{B4CADBCC-1E43-4B63-A947-4C4917FE785D}" type="presParOf" srcId="{8CA1C9E6-0179-4578-B1FE-BA14375013D5}" destId="{4BE7C5A4-1DE0-44E4-BB8A-A9E12EA4A88E}" srcOrd="0" destOrd="0" presId="urn:microsoft.com/office/officeart/2018/2/layout/IconVerticalSolidList"/>
    <dgm:cxn modelId="{5CE457C3-9AC6-411F-95BB-EEA132058C58}" type="presParOf" srcId="{4BE7C5A4-1DE0-44E4-BB8A-A9E12EA4A88E}" destId="{7907E547-9465-47FC-9E8F-CDB8D73041E1}" srcOrd="0" destOrd="0" presId="urn:microsoft.com/office/officeart/2018/2/layout/IconVerticalSolidList"/>
    <dgm:cxn modelId="{F7218AA7-4C80-42DB-906A-43039E665748}" type="presParOf" srcId="{4BE7C5A4-1DE0-44E4-BB8A-A9E12EA4A88E}" destId="{B74AF81E-66EC-4C99-9473-04851B4920BC}" srcOrd="1" destOrd="0" presId="urn:microsoft.com/office/officeart/2018/2/layout/IconVerticalSolidList"/>
    <dgm:cxn modelId="{D3EC3FA9-5DF6-415B-90C0-54DC9229BCD6}" type="presParOf" srcId="{4BE7C5A4-1DE0-44E4-BB8A-A9E12EA4A88E}" destId="{C359F73D-25B7-4B80-8B37-0B9BC201E4B0}" srcOrd="2" destOrd="0" presId="urn:microsoft.com/office/officeart/2018/2/layout/IconVerticalSolidList"/>
    <dgm:cxn modelId="{19FCD50F-8010-475F-90B0-F52548496DBF}" type="presParOf" srcId="{4BE7C5A4-1DE0-44E4-BB8A-A9E12EA4A88E}" destId="{FF353FD0-5879-418B-A68F-4147D8E23E94}" srcOrd="3" destOrd="0" presId="urn:microsoft.com/office/officeart/2018/2/layout/IconVerticalSolidList"/>
    <dgm:cxn modelId="{1707F3A0-325E-42B3-AAA9-4D5D8476151B}" type="presParOf" srcId="{8CA1C9E6-0179-4578-B1FE-BA14375013D5}" destId="{49E54A01-CAFE-4BCD-80BD-D8CAA1C36EC2}" srcOrd="1" destOrd="0" presId="urn:microsoft.com/office/officeart/2018/2/layout/IconVerticalSolidList"/>
    <dgm:cxn modelId="{756C9655-8BA9-4656-97C9-3AB8EC830ED8}" type="presParOf" srcId="{8CA1C9E6-0179-4578-B1FE-BA14375013D5}" destId="{0964F2D5-4960-4C68-9B78-B127E683D5AE}" srcOrd="2" destOrd="0" presId="urn:microsoft.com/office/officeart/2018/2/layout/IconVerticalSolidList"/>
    <dgm:cxn modelId="{7490A386-8374-45D2-A615-926F1CAC5DDF}" type="presParOf" srcId="{0964F2D5-4960-4C68-9B78-B127E683D5AE}" destId="{17505F94-4C26-4FD0-8338-A7BE04D7D9A4}" srcOrd="0" destOrd="0" presId="urn:microsoft.com/office/officeart/2018/2/layout/IconVerticalSolidList"/>
    <dgm:cxn modelId="{E266966E-8881-4AE1-8C2C-DC21196BFD51}" type="presParOf" srcId="{0964F2D5-4960-4C68-9B78-B127E683D5AE}" destId="{6F53921B-1C94-4FA3-BA89-D3BEA38F9F36}" srcOrd="1" destOrd="0" presId="urn:microsoft.com/office/officeart/2018/2/layout/IconVerticalSolidList"/>
    <dgm:cxn modelId="{23A73467-1C83-48C8-8597-04F4025A6432}" type="presParOf" srcId="{0964F2D5-4960-4C68-9B78-B127E683D5AE}" destId="{C47550C5-5A18-4BBC-8F16-44D904C7887B}" srcOrd="2" destOrd="0" presId="urn:microsoft.com/office/officeart/2018/2/layout/IconVerticalSolidList"/>
    <dgm:cxn modelId="{413CF17C-65E4-4E21-A0AB-F46300E6F833}" type="presParOf" srcId="{0964F2D5-4960-4C68-9B78-B127E683D5AE}" destId="{6C50E06C-E4CF-4AD1-8B27-CC9A5D004D50}" srcOrd="3" destOrd="0" presId="urn:microsoft.com/office/officeart/2018/2/layout/IconVerticalSolidList"/>
    <dgm:cxn modelId="{2A0813C6-87AB-4FDF-A45D-11240DAC073C}" type="presParOf" srcId="{8CA1C9E6-0179-4578-B1FE-BA14375013D5}" destId="{EA5DF1BC-5854-4F48-82E5-6A89B0D503D8}" srcOrd="3" destOrd="0" presId="urn:microsoft.com/office/officeart/2018/2/layout/IconVerticalSolidList"/>
    <dgm:cxn modelId="{10C1E5EF-E584-43BC-98F2-A1AE6E5F7546}" type="presParOf" srcId="{8CA1C9E6-0179-4578-B1FE-BA14375013D5}" destId="{C0BBED60-8116-4F26-8B09-149AB24B5C5C}" srcOrd="4" destOrd="0" presId="urn:microsoft.com/office/officeart/2018/2/layout/IconVerticalSolidList"/>
    <dgm:cxn modelId="{34250D6C-58F0-49C8-B697-88B52F94C2BC}" type="presParOf" srcId="{C0BBED60-8116-4F26-8B09-149AB24B5C5C}" destId="{B7642E8E-EE40-4E53-B419-7D3C80F7A598}" srcOrd="0" destOrd="0" presId="urn:microsoft.com/office/officeart/2018/2/layout/IconVerticalSolidList"/>
    <dgm:cxn modelId="{975AA2E9-CCE3-48C8-97CA-082494BE3045}" type="presParOf" srcId="{C0BBED60-8116-4F26-8B09-149AB24B5C5C}" destId="{C2CCF5E1-A65C-48F1-8A7C-04DCCC4700AB}" srcOrd="1" destOrd="0" presId="urn:microsoft.com/office/officeart/2018/2/layout/IconVerticalSolidList"/>
    <dgm:cxn modelId="{6FD29871-9023-4BB5-806E-BF333B0A2679}" type="presParOf" srcId="{C0BBED60-8116-4F26-8B09-149AB24B5C5C}" destId="{1B116DD6-389E-4C02-9152-7FED6E3ADB2D}" srcOrd="2" destOrd="0" presId="urn:microsoft.com/office/officeart/2018/2/layout/IconVerticalSolidList"/>
    <dgm:cxn modelId="{65C15E3E-FD34-4F58-B965-126B6A23B727}" type="presParOf" srcId="{C0BBED60-8116-4F26-8B09-149AB24B5C5C}" destId="{56B83CA8-04EF-43A0-8FCF-13BD92B798C0}" srcOrd="3" destOrd="0" presId="urn:microsoft.com/office/officeart/2018/2/layout/IconVerticalSolidList"/>
    <dgm:cxn modelId="{4B10EC64-5575-48A3-80E5-894D11320B1B}" type="presParOf" srcId="{8CA1C9E6-0179-4578-B1FE-BA14375013D5}" destId="{02DCB8DC-E5F6-46BE-8AA8-F67CAEFC90AD}" srcOrd="5" destOrd="0" presId="urn:microsoft.com/office/officeart/2018/2/layout/IconVerticalSolidList"/>
    <dgm:cxn modelId="{9A88EC58-C48F-4B33-B078-11C5E064BC1D}" type="presParOf" srcId="{8CA1C9E6-0179-4578-B1FE-BA14375013D5}" destId="{813C830F-1132-4C69-B7C5-DC874C2D6FD4}" srcOrd="6" destOrd="0" presId="urn:microsoft.com/office/officeart/2018/2/layout/IconVerticalSolidList"/>
    <dgm:cxn modelId="{423DBD22-84D4-4E6A-B34A-F57F510BF16A}" type="presParOf" srcId="{813C830F-1132-4C69-B7C5-DC874C2D6FD4}" destId="{F55AA10D-1E14-41BF-9A8C-321A63068F47}" srcOrd="0" destOrd="0" presId="urn:microsoft.com/office/officeart/2018/2/layout/IconVerticalSolidList"/>
    <dgm:cxn modelId="{0CE4F0D6-5225-4BCC-9FE3-9BE09006EC69}" type="presParOf" srcId="{813C830F-1132-4C69-B7C5-DC874C2D6FD4}" destId="{B9CDAEF8-902D-4CE5-A75A-CD435EA199D5}" srcOrd="1" destOrd="0" presId="urn:microsoft.com/office/officeart/2018/2/layout/IconVerticalSolidList"/>
    <dgm:cxn modelId="{1EC6966B-BC6C-4992-BB49-341EC1426480}" type="presParOf" srcId="{813C830F-1132-4C69-B7C5-DC874C2D6FD4}" destId="{0590E29B-8EA0-4E95-B1E2-930F66D6274E}" srcOrd="2" destOrd="0" presId="urn:microsoft.com/office/officeart/2018/2/layout/IconVerticalSolidList"/>
    <dgm:cxn modelId="{982FA5D7-5379-4412-BFE1-FB205C960E41}" type="presParOf" srcId="{813C830F-1132-4C69-B7C5-DC874C2D6FD4}" destId="{8242FCF2-D305-4D53-B874-53DBB302277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8E842C-B8DE-4B8B-86D4-5F95E28BBA9E}">
      <dsp:nvSpPr>
        <dsp:cNvPr id="0" name=""/>
        <dsp:cNvSpPr/>
      </dsp:nvSpPr>
      <dsp:spPr>
        <a:xfrm>
          <a:off x="0" y="1709"/>
          <a:ext cx="8552264" cy="8665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A7D395-D9A7-4962-86B6-36CC639B53A4}">
      <dsp:nvSpPr>
        <dsp:cNvPr id="0" name=""/>
        <dsp:cNvSpPr/>
      </dsp:nvSpPr>
      <dsp:spPr>
        <a:xfrm>
          <a:off x="262126" y="196680"/>
          <a:ext cx="476594" cy="47659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E74339-6DB1-48EF-860E-F0BFA5DF9169}">
      <dsp:nvSpPr>
        <dsp:cNvPr id="0" name=""/>
        <dsp:cNvSpPr/>
      </dsp:nvSpPr>
      <dsp:spPr>
        <a:xfrm>
          <a:off x="1000848" y="1709"/>
          <a:ext cx="7551415" cy="866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708" tIns="91708" rIns="91708" bIns="91708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/>
            <a:t>Better connect the communities to existing greenways, including the Milford Upper Charles Trail, The SNETT trail and Blackstone Valley.  </a:t>
          </a:r>
          <a:endParaRPr lang="en-US" sz="1600" kern="1200"/>
        </a:p>
      </dsp:txBody>
      <dsp:txXfrm>
        <a:off x="1000848" y="1709"/>
        <a:ext cx="7551415" cy="866535"/>
      </dsp:txXfrm>
    </dsp:sp>
    <dsp:sp modelId="{6156EC6A-4F7E-44E5-AC6E-273355D34998}">
      <dsp:nvSpPr>
        <dsp:cNvPr id="0" name=""/>
        <dsp:cNvSpPr/>
      </dsp:nvSpPr>
      <dsp:spPr>
        <a:xfrm>
          <a:off x="0" y="1084879"/>
          <a:ext cx="8552264" cy="8665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EB4CCF-72E5-4DC9-9102-E959F67F150E}">
      <dsp:nvSpPr>
        <dsp:cNvPr id="0" name=""/>
        <dsp:cNvSpPr/>
      </dsp:nvSpPr>
      <dsp:spPr>
        <a:xfrm>
          <a:off x="262126" y="1279849"/>
          <a:ext cx="476594" cy="47659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7B8ECC-3815-4C45-80F9-2910501A93EE}">
      <dsp:nvSpPr>
        <dsp:cNvPr id="0" name=""/>
        <dsp:cNvSpPr/>
      </dsp:nvSpPr>
      <dsp:spPr>
        <a:xfrm>
          <a:off x="1000848" y="1084879"/>
          <a:ext cx="7551415" cy="866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708" tIns="91708" rIns="91708" bIns="91708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/>
            <a:t>Preserve and reconnect where possible the abandoned Old Colony Railroad ROW that runs.  </a:t>
          </a:r>
          <a:endParaRPr lang="en-US" sz="1600" kern="1200"/>
        </a:p>
      </dsp:txBody>
      <dsp:txXfrm>
        <a:off x="1000848" y="1084879"/>
        <a:ext cx="7551415" cy="866535"/>
      </dsp:txXfrm>
    </dsp:sp>
    <dsp:sp modelId="{9AFC43F2-E08E-4176-82F3-88694D277AEE}">
      <dsp:nvSpPr>
        <dsp:cNvPr id="0" name=""/>
        <dsp:cNvSpPr/>
      </dsp:nvSpPr>
      <dsp:spPr>
        <a:xfrm>
          <a:off x="0" y="2168048"/>
          <a:ext cx="8552264" cy="8665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61939F-D5F3-45E9-84A5-E24C763B2817}">
      <dsp:nvSpPr>
        <dsp:cNvPr id="0" name=""/>
        <dsp:cNvSpPr/>
      </dsp:nvSpPr>
      <dsp:spPr>
        <a:xfrm>
          <a:off x="262126" y="2363018"/>
          <a:ext cx="476594" cy="47659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28E42C-B557-41D8-BEA6-0DB8134682B3}">
      <dsp:nvSpPr>
        <dsp:cNvPr id="0" name=""/>
        <dsp:cNvSpPr/>
      </dsp:nvSpPr>
      <dsp:spPr>
        <a:xfrm>
          <a:off x="1000848" y="2168048"/>
          <a:ext cx="7551415" cy="866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708" tIns="91708" rIns="91708" bIns="91708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/>
            <a:t>Provide the opportunity for a continuous greenway corridor through Massachusetts connecting to Rhode Island where the East Coast Greenway can be routed.  </a:t>
          </a:r>
          <a:endParaRPr lang="en-US" sz="1600" kern="1200"/>
        </a:p>
      </dsp:txBody>
      <dsp:txXfrm>
        <a:off x="1000848" y="2168048"/>
        <a:ext cx="7551415" cy="866535"/>
      </dsp:txXfrm>
    </dsp:sp>
    <dsp:sp modelId="{C56C6151-E62D-4A95-82C7-F89C36D83AD0}">
      <dsp:nvSpPr>
        <dsp:cNvPr id="0" name=""/>
        <dsp:cNvSpPr/>
      </dsp:nvSpPr>
      <dsp:spPr>
        <a:xfrm>
          <a:off x="0" y="3251217"/>
          <a:ext cx="8552264" cy="8665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AA44A6-9E14-402D-917C-19F9B0D2FAA4}">
      <dsp:nvSpPr>
        <dsp:cNvPr id="0" name=""/>
        <dsp:cNvSpPr/>
      </dsp:nvSpPr>
      <dsp:spPr>
        <a:xfrm>
          <a:off x="262126" y="3446188"/>
          <a:ext cx="476594" cy="47659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36830B-5C43-4CFB-9EB7-69FAC1A0105B}">
      <dsp:nvSpPr>
        <dsp:cNvPr id="0" name=""/>
        <dsp:cNvSpPr/>
      </dsp:nvSpPr>
      <dsp:spPr>
        <a:xfrm>
          <a:off x="1000848" y="3251217"/>
          <a:ext cx="7551415" cy="866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708" tIns="91708" rIns="91708" bIns="91708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/>
            <a:t>Connect public transit locations, particularly two Commuter Rail stations in Franklin.  </a:t>
          </a:r>
          <a:endParaRPr lang="en-US" sz="1600" kern="1200"/>
        </a:p>
      </dsp:txBody>
      <dsp:txXfrm>
        <a:off x="1000848" y="3251217"/>
        <a:ext cx="7551415" cy="8665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07E547-9465-47FC-9E8F-CDB8D73041E1}">
      <dsp:nvSpPr>
        <dsp:cNvPr id="0" name=""/>
        <dsp:cNvSpPr/>
      </dsp:nvSpPr>
      <dsp:spPr>
        <a:xfrm>
          <a:off x="0" y="1709"/>
          <a:ext cx="8552264" cy="8665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4AF81E-66EC-4C99-9473-04851B4920BC}">
      <dsp:nvSpPr>
        <dsp:cNvPr id="0" name=""/>
        <dsp:cNvSpPr/>
      </dsp:nvSpPr>
      <dsp:spPr>
        <a:xfrm>
          <a:off x="262126" y="196680"/>
          <a:ext cx="476594" cy="47659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353FD0-5879-418B-A68F-4147D8E23E94}">
      <dsp:nvSpPr>
        <dsp:cNvPr id="0" name=""/>
        <dsp:cNvSpPr/>
      </dsp:nvSpPr>
      <dsp:spPr>
        <a:xfrm>
          <a:off x="1000848" y="1709"/>
          <a:ext cx="7551415" cy="866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708" tIns="91708" rIns="91708" bIns="91708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0" kern="1200"/>
            <a:t>Project Steering Committee chose Bowman. </a:t>
          </a:r>
          <a:endParaRPr lang="en-US" sz="2200" kern="1200"/>
        </a:p>
      </dsp:txBody>
      <dsp:txXfrm>
        <a:off x="1000848" y="1709"/>
        <a:ext cx="7551415" cy="866535"/>
      </dsp:txXfrm>
    </dsp:sp>
    <dsp:sp modelId="{17505F94-4C26-4FD0-8338-A7BE04D7D9A4}">
      <dsp:nvSpPr>
        <dsp:cNvPr id="0" name=""/>
        <dsp:cNvSpPr/>
      </dsp:nvSpPr>
      <dsp:spPr>
        <a:xfrm>
          <a:off x="0" y="1084879"/>
          <a:ext cx="8552264" cy="8665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53921B-1C94-4FA3-BA89-D3BEA38F9F36}">
      <dsp:nvSpPr>
        <dsp:cNvPr id="0" name=""/>
        <dsp:cNvSpPr/>
      </dsp:nvSpPr>
      <dsp:spPr>
        <a:xfrm>
          <a:off x="262126" y="1279849"/>
          <a:ext cx="476594" cy="47659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50E06C-E4CF-4AD1-8B27-CC9A5D004D50}">
      <dsp:nvSpPr>
        <dsp:cNvPr id="0" name=""/>
        <dsp:cNvSpPr/>
      </dsp:nvSpPr>
      <dsp:spPr>
        <a:xfrm>
          <a:off x="1000848" y="1084879"/>
          <a:ext cx="7551415" cy="866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708" tIns="91708" rIns="91708" bIns="91708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0" kern="1200"/>
            <a:t>Project </a:t>
          </a:r>
          <a:r>
            <a:rPr lang="en-US" sz="2200" kern="1200"/>
            <a:t>s</a:t>
          </a:r>
          <a:r>
            <a:rPr lang="en-US" sz="2200" b="0" i="0" kern="1200"/>
            <a:t>tarted in </a:t>
          </a:r>
          <a:r>
            <a:rPr lang="en-US" sz="2200" kern="1200"/>
            <a:t>April.</a:t>
          </a:r>
        </a:p>
      </dsp:txBody>
      <dsp:txXfrm>
        <a:off x="1000848" y="1084879"/>
        <a:ext cx="7551415" cy="866535"/>
      </dsp:txXfrm>
    </dsp:sp>
    <dsp:sp modelId="{B7642E8E-EE40-4E53-B419-7D3C80F7A598}">
      <dsp:nvSpPr>
        <dsp:cNvPr id="0" name=""/>
        <dsp:cNvSpPr/>
      </dsp:nvSpPr>
      <dsp:spPr>
        <a:xfrm>
          <a:off x="0" y="2168048"/>
          <a:ext cx="8552264" cy="8665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CCF5E1-A65C-48F1-8A7C-04DCCC4700AB}">
      <dsp:nvSpPr>
        <dsp:cNvPr id="0" name=""/>
        <dsp:cNvSpPr/>
      </dsp:nvSpPr>
      <dsp:spPr>
        <a:xfrm>
          <a:off x="262126" y="2363018"/>
          <a:ext cx="476594" cy="47659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B83CA8-04EF-43A0-8FCF-13BD92B798C0}">
      <dsp:nvSpPr>
        <dsp:cNvPr id="0" name=""/>
        <dsp:cNvSpPr/>
      </dsp:nvSpPr>
      <dsp:spPr>
        <a:xfrm>
          <a:off x="1000848" y="2168048"/>
          <a:ext cx="7551415" cy="866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708" tIns="91708" rIns="91708" bIns="91708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0" kern="1200"/>
            <a:t>Recurring Monthly Meetings</a:t>
          </a:r>
          <a:endParaRPr lang="en-US" sz="2200" kern="1200"/>
        </a:p>
      </dsp:txBody>
      <dsp:txXfrm>
        <a:off x="1000848" y="2168048"/>
        <a:ext cx="7551415" cy="866535"/>
      </dsp:txXfrm>
    </dsp:sp>
    <dsp:sp modelId="{F55AA10D-1E14-41BF-9A8C-321A63068F47}">
      <dsp:nvSpPr>
        <dsp:cNvPr id="0" name=""/>
        <dsp:cNvSpPr/>
      </dsp:nvSpPr>
      <dsp:spPr>
        <a:xfrm>
          <a:off x="0" y="3251217"/>
          <a:ext cx="8552264" cy="8665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CDAEF8-902D-4CE5-A75A-CD435EA199D5}">
      <dsp:nvSpPr>
        <dsp:cNvPr id="0" name=""/>
        <dsp:cNvSpPr/>
      </dsp:nvSpPr>
      <dsp:spPr>
        <a:xfrm>
          <a:off x="262126" y="3446188"/>
          <a:ext cx="476594" cy="47659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42FCF2-D305-4D53-B874-53DBB3022773}">
      <dsp:nvSpPr>
        <dsp:cNvPr id="0" name=""/>
        <dsp:cNvSpPr/>
      </dsp:nvSpPr>
      <dsp:spPr>
        <a:xfrm>
          <a:off x="1000848" y="3251217"/>
          <a:ext cx="7551415" cy="866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708" tIns="91708" rIns="91708" bIns="91708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0" kern="1200"/>
            <a:t>Comprehensive </a:t>
          </a:r>
          <a:r>
            <a:rPr lang="en-US" sz="2200" kern="1200"/>
            <a:t>site visit on June 3</a:t>
          </a:r>
          <a:r>
            <a:rPr lang="en-US" sz="2200" kern="1200" baseline="30000"/>
            <a:t>rd</a:t>
          </a:r>
          <a:r>
            <a:rPr lang="en-US" sz="2200" kern="1200"/>
            <a:t>.</a:t>
          </a:r>
        </a:p>
      </dsp:txBody>
      <dsp:txXfrm>
        <a:off x="1000848" y="3251217"/>
        <a:ext cx="7551415" cy="8665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1A50702-3C68-4B14-B819-72B57D27F94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0F4880-E690-44D0-8356-A9E7BDBAB09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E6205E-B305-4B90-9534-3C5E99A0275E}" type="datetimeFigureOut">
              <a:rPr lang="en-US" smtClean="0"/>
              <a:t>6/24/2026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B4ACF6-39FD-4B08-A7D5-5BFDC37B462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7C9FD2-2C57-4DE7-8EA4-86DEE80B988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AC623C-86E0-4A85-83FB-F4A716956F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555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3722F1-E430-42A1-A473-1759336AECCE}" type="datetimeFigureOut">
              <a:rPr lang="en-US" smtClean="0"/>
              <a:t>6/24/2026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7D7554-D10C-4E29-B8E6-BB7111FA614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347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"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1B5E70F-EF03-B535-2505-BC971E3BC3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94360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794424E-93DD-A404-D05E-EF6030A76D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6858000"/>
          </a:xfrm>
          <a:prstGeom prst="line">
            <a:avLst/>
          </a:prstGeom>
          <a:ln w="1905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B03A3B6B-5129-A46A-A20C-5D7BC706C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24E401A1-8CEE-5E1B-343B-D737433AE6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17615" y="690511"/>
            <a:ext cx="5185821" cy="5253089"/>
          </a:xfrm>
        </p:spPr>
        <p:txBody>
          <a:bodyPr anchor="b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784555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and Table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8814" y="503852"/>
            <a:ext cx="9808773" cy="1427585"/>
          </a:xfrm>
        </p:spPr>
        <p:txBody>
          <a:bodyPr lIns="0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Content Placeholder 7">
            <a:extLst>
              <a:ext uri="{FF2B5EF4-FFF2-40B4-BE49-F238E27FC236}">
                <a16:creationId xmlns:a16="http://schemas.microsoft.com/office/drawing/2014/main" id="{617CE1C3-9892-2E23-986F-80ABB41823D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468814" y="2057400"/>
            <a:ext cx="3091027" cy="3867538"/>
          </a:xfr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/>
            </a:lvl1pPr>
            <a:lvl2pPr marL="8001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2pPr>
            <a:lvl3pPr marL="12573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3pPr>
            <a:lvl4pPr marL="17145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4pPr>
            <a:lvl5pPr marL="21717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able Placeholder 13">
            <a:extLst>
              <a:ext uri="{FF2B5EF4-FFF2-40B4-BE49-F238E27FC236}">
                <a16:creationId xmlns:a16="http://schemas.microsoft.com/office/drawing/2014/main" id="{EA708189-1532-1BDD-104F-4D8556146CEE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5097463" y="2051976"/>
            <a:ext cx="6180137" cy="3867538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389812-0415-9025-AB21-4503F7DF3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459A5A0-86AD-344B-A0E4-6C559581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6E0EC71B-95A1-C740-6B1F-F8DF02E2D16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/>
          <a:lstStyle/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299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ntent 2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4389812-0415-9025-AB21-4503F7DF3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459A5A0-86AD-344B-A0E4-6C559581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6">
            <a:extLst>
              <a:ext uri="{FF2B5EF4-FFF2-40B4-BE49-F238E27FC236}">
                <a16:creationId xmlns:a16="http://schemas.microsoft.com/office/drawing/2014/main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8814" y="503852"/>
            <a:ext cx="9808773" cy="1427585"/>
          </a:xfrm>
        </p:spPr>
        <p:txBody>
          <a:bodyPr lIns="0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0AB10A-3CAB-D4C0-3CB1-401461802BD3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468814" y="2066731"/>
            <a:ext cx="6452876" cy="3867538"/>
          </a:xfrm>
        </p:spPr>
        <p:txBody>
          <a:bodyPr lIns="0">
            <a:normAutofit/>
          </a:bodyPr>
          <a:lstStyle>
            <a:lvl1pPr>
              <a:lnSpc>
                <a:spcPct val="100000"/>
              </a:lnSpc>
              <a:spcAft>
                <a:spcPts val="600"/>
              </a:spcAft>
              <a:defRPr sz="2000"/>
            </a:lvl1pPr>
            <a:lvl2pPr>
              <a:lnSpc>
                <a:spcPct val="100000"/>
              </a:lnSpc>
              <a:spcAft>
                <a:spcPts val="600"/>
              </a:spcAft>
              <a:defRPr sz="2000"/>
            </a:lvl2pPr>
            <a:lvl3pPr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defRPr sz="2000"/>
            </a:lvl3pPr>
            <a:lvl4pPr>
              <a:lnSpc>
                <a:spcPct val="100000"/>
              </a:lnSpc>
              <a:spcAft>
                <a:spcPts val="1200"/>
              </a:spcAft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7">
            <a:extLst>
              <a:ext uri="{FF2B5EF4-FFF2-40B4-BE49-F238E27FC236}">
                <a16:creationId xmlns:a16="http://schemas.microsoft.com/office/drawing/2014/main" id="{7DBA8ADB-B20F-8404-46AB-AF67E25C7C75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169196" y="2066731"/>
            <a:ext cx="3108391" cy="3867538"/>
          </a:xfr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spcAft>
                <a:spcPts val="600"/>
              </a:spcAft>
              <a:buNone/>
              <a:defRPr sz="2000"/>
            </a:lvl1pPr>
            <a:lvl2pPr marL="8001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000"/>
            </a:lvl2pPr>
            <a:lvl3pPr marL="1257300" indent="-342900">
              <a:buFont typeface="Arial" panose="020B0604020202020204" pitchFamily="34" charset="0"/>
              <a:buChar char="•"/>
              <a:defRPr sz="2000"/>
            </a:lvl3pPr>
            <a:lvl4pPr marL="1714500" indent="-342900">
              <a:buFont typeface="Arial" panose="020B0604020202020204" pitchFamily="34" charset="0"/>
              <a:buChar char="•"/>
              <a:defRPr sz="2000"/>
            </a:lvl4pPr>
            <a:lvl5pPr marL="2171700" indent="-342900"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8814D5F7-E70A-5F97-5C8F-95B9E1B6D49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/>
          <a:lstStyle/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28140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4389812-0415-9025-AB21-4503F7DF3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459A5A0-86AD-344B-A0E4-6C559581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6">
            <a:extLst>
              <a:ext uri="{FF2B5EF4-FFF2-40B4-BE49-F238E27FC236}">
                <a16:creationId xmlns:a16="http://schemas.microsoft.com/office/drawing/2014/main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8814" y="503852"/>
            <a:ext cx="9808773" cy="1427585"/>
          </a:xfrm>
        </p:spPr>
        <p:txBody>
          <a:bodyPr lIns="0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Table Placeholder 8">
            <a:extLst>
              <a:ext uri="{FF2B5EF4-FFF2-40B4-BE49-F238E27FC236}">
                <a16:creationId xmlns:a16="http://schemas.microsoft.com/office/drawing/2014/main" id="{CB43608F-0A38-CF4A-4B3B-F1212E786FDE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1487488" y="2057400"/>
            <a:ext cx="9790112" cy="3886200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05DA3688-07D1-82D9-6818-C95E9A69C2F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/>
          <a:lstStyle/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13572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1"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1B5E70F-EF03-B535-2505-BC971E3BC3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94360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794424E-93DD-A404-D05E-EF6030A76D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6858000"/>
          </a:xfrm>
          <a:prstGeom prst="line">
            <a:avLst/>
          </a:prstGeom>
          <a:ln w="1905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B03A3B6B-5129-A46A-A20C-5D7BC706C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24E401A1-8CEE-5E1B-343B-D737433AE6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17614" y="690511"/>
            <a:ext cx="4964671" cy="5253089"/>
          </a:xfrm>
        </p:spPr>
        <p:txBody>
          <a:bodyPr anchor="b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D608249-3D60-D3B2-68C5-778D0EA18F2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282286" y="690465"/>
            <a:ext cx="4784372" cy="5253089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bg1"/>
                </a:solidFill>
              </a:defRPr>
            </a:lvl1pPr>
            <a:lvl2pPr marL="742950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2pPr>
            <a:lvl3pPr marL="1200150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3pPr>
            <a:lvl4pPr marL="1657350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4pPr>
            <a:lvl5pPr marL="2114550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43748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1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55583" y="737115"/>
            <a:ext cx="4640418" cy="5407091"/>
          </a:xfrm>
        </p:spPr>
        <p:txBody>
          <a:bodyPr lIns="0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AEA3C42D-C3E7-4F13-63E2-96D7A3B21113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388461" y="737115"/>
            <a:ext cx="4449712" cy="5407091"/>
          </a:xfrm>
        </p:spPr>
        <p:txBody>
          <a:bodyPr lIns="0" tIns="0" rIns="0" bIns="0" anchor="ctr">
            <a:norm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1pPr>
            <a:lvl2pPr marL="6858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2pPr>
            <a:lvl3pPr marL="11430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3pPr>
            <a:lvl4pPr marL="16002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4pPr>
            <a:lvl5pPr marL="20574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5FE61D9-DA99-9DA5-5DD2-C4118066CA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CE64603E-965E-E3BF-203B-F4D994282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E9F5D75-1D8F-F695-81F8-4A6D0C67821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/>
          <a:lstStyle/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7245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B6B956C-A124-5A7C-EBD4-CBB618B9B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53827" y="1278294"/>
            <a:ext cx="5000318" cy="4904141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B92702B-E14C-886C-445A-349265F3759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42169" y="-1"/>
            <a:ext cx="4635426" cy="6857999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9C76C37-CBD2-36CF-1413-53DD1CB4A5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94360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0D1AAD-E663-5B8E-CE72-64C1DBF19C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C250190-89C1-EAA3-6C2A-15A60C675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685800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9029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B6B956C-A124-5A7C-EBD4-CBB618B9B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53827" y="3508311"/>
            <a:ext cx="9923770" cy="1438762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B92702B-E14C-886C-445A-349265F3759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5600" y="0"/>
            <a:ext cx="10361995" cy="3429000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9C76C37-CBD2-36CF-1413-53DD1CB4A5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94360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0D1AAD-E663-5B8E-CE72-64C1DBF19C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C250190-89C1-EAA3-6C2A-15A60C675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685800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D179113D-0374-3934-841E-56AD5AFCF97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53828" y="5228488"/>
            <a:ext cx="9923770" cy="136825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buNone/>
              <a:defRPr sz="20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227224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8815" y="503852"/>
            <a:ext cx="9150675" cy="1427585"/>
          </a:xfrm>
        </p:spPr>
        <p:txBody>
          <a:bodyPr lIns="0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AEA3C42D-C3E7-4F13-63E2-96D7A3B21113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450153" y="2108722"/>
            <a:ext cx="8552264" cy="4119463"/>
          </a:xfrm>
        </p:spPr>
        <p:txBody>
          <a:bodyPr lIns="0" tIns="0" rIns="0" bIns="0">
            <a:norm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1pPr>
            <a:lvl2pPr marL="6858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2pPr>
            <a:lvl3pPr marL="11430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3pPr>
            <a:lvl4pPr marL="16002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4pPr>
            <a:lvl5pPr marL="20574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5FE61D9-DA99-9DA5-5DD2-C4118066CA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CE64603E-965E-E3BF-203B-F4D994282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DABAFC1-3E76-DCE6-3A6D-E0020C5BE86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/>
          <a:lstStyle/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3596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507175C5-CB2F-2BAC-3704-54DCD1BF04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8031" y="1068169"/>
            <a:ext cx="10115939" cy="2681549"/>
          </a:xfrm>
        </p:spPr>
        <p:txBody>
          <a:bodyPr anchor="b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901905E-33E7-852F-94E3-8E100B3D1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4400" y="914400"/>
            <a:ext cx="10363200" cy="5029200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B7799F7-CBB1-9649-7D06-F7EEFD4F0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94360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1AFC5CA-DB29-4B8C-C004-72E4EC761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E3CB2D2A-7172-87CE-D493-DAF52D62EBF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38031" y="4027047"/>
            <a:ext cx="10115939" cy="176278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2000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069536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ntent 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8814" y="503852"/>
            <a:ext cx="9808773" cy="1427585"/>
          </a:xfrm>
        </p:spPr>
        <p:txBody>
          <a:bodyPr lIns="0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AEA3C42D-C3E7-4F13-63E2-96D7A3B21113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468814" y="2057401"/>
            <a:ext cx="4627186" cy="4119463"/>
          </a:xfr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None/>
              <a:defRPr sz="2000"/>
            </a:lvl1pPr>
            <a:lvl2pPr marL="2286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2pPr>
            <a:lvl3pPr marL="6858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3pPr>
            <a:lvl4pPr marL="11430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4pPr>
            <a:lvl5pPr marL="16002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7">
            <a:extLst>
              <a:ext uri="{FF2B5EF4-FFF2-40B4-BE49-F238E27FC236}">
                <a16:creationId xmlns:a16="http://schemas.microsoft.com/office/drawing/2014/main" id="{617CE1C3-9892-2E23-986F-80ABB41823D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668185" y="2057401"/>
            <a:ext cx="4609399" cy="4119463"/>
          </a:xfr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None/>
              <a:defRPr sz="2000"/>
            </a:lvl1pPr>
            <a:lvl2pPr marL="228600" indent="-22860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2pPr>
            <a:lvl3pPr marL="6858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3pPr>
            <a:lvl4pPr marL="11430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4pPr>
            <a:lvl5pPr marL="16002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389812-0415-9025-AB21-4503F7DF3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459A5A0-86AD-344B-A0E4-6C559581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1D40DF0B-6602-19D4-3110-4659C28780D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/>
          <a:lstStyle/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1720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ntent 3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8814" y="503852"/>
            <a:ext cx="9808773" cy="1427585"/>
          </a:xfrm>
        </p:spPr>
        <p:txBody>
          <a:bodyPr lIns="0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Content Placeholder 7">
            <a:extLst>
              <a:ext uri="{FF2B5EF4-FFF2-40B4-BE49-F238E27FC236}">
                <a16:creationId xmlns:a16="http://schemas.microsoft.com/office/drawing/2014/main" id="{C355854D-70C0-E6E1-2A0C-284D00A21AE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468815" y="2057401"/>
            <a:ext cx="3068678" cy="4119463"/>
          </a:xfrm>
        </p:spPr>
        <p:txBody>
          <a:bodyPr lIns="0">
            <a:normAutofit/>
          </a:bodyPr>
          <a:lstStyle>
            <a:lvl1pPr marL="320040" indent="-32004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  <a:defRPr sz="2000"/>
            </a:lvl1pPr>
            <a:lvl2pPr marL="457200" indent="-32004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+mj-lt"/>
              <a:buAutoNum type="alphaLcPeriod"/>
              <a:defRPr sz="2000"/>
            </a:lvl2pPr>
            <a:lvl3pPr marL="914400" indent="-320040">
              <a:spcBef>
                <a:spcPts val="1000"/>
              </a:spcBef>
              <a:spcAft>
                <a:spcPts val="1200"/>
              </a:spcAft>
              <a:buFont typeface="+mj-lt"/>
              <a:buAutoNum type="arabicParenR"/>
              <a:defRPr sz="2000"/>
            </a:lvl3pPr>
            <a:lvl4pPr marL="1371600" indent="-320040">
              <a:spcBef>
                <a:spcPts val="1000"/>
              </a:spcBef>
              <a:spcAft>
                <a:spcPts val="1200"/>
              </a:spcAft>
              <a:buFont typeface="+mj-lt"/>
              <a:buAutoNum type="alphaLcParenR"/>
              <a:defRPr sz="2000"/>
            </a:lvl4pPr>
            <a:lvl5pPr marL="1828800" indent="-320040">
              <a:spcBef>
                <a:spcPts val="1000"/>
              </a:spcBef>
              <a:spcAft>
                <a:spcPts val="1200"/>
              </a:spcAft>
              <a:buFont typeface="+mj-lt"/>
              <a:buAutoNum type="romanLcPeriod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7">
            <a:extLst>
              <a:ext uri="{FF2B5EF4-FFF2-40B4-BE49-F238E27FC236}">
                <a16:creationId xmlns:a16="http://schemas.microsoft.com/office/drawing/2014/main" id="{617CE1C3-9892-2E23-986F-80ABB41823D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191727" y="2057401"/>
            <a:ext cx="6085857" cy="4119463"/>
          </a:xfr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None/>
              <a:defRPr sz="2000"/>
            </a:lvl1pPr>
            <a:lvl2pPr marL="228600" indent="-22860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2pPr>
            <a:lvl3pPr marL="6858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3pPr>
            <a:lvl4pPr marL="11430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4pPr>
            <a:lvl5pPr marL="16002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389812-0415-9025-AB21-4503F7DF3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459A5A0-86AD-344B-A0E4-6C559581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7B331F9-6D4A-5020-969F-E961AF374E1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/>
          <a:lstStyle/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4237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and Content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8814" y="503852"/>
            <a:ext cx="9808773" cy="1427585"/>
          </a:xfrm>
        </p:spPr>
        <p:txBody>
          <a:bodyPr lIns="0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57912CB-B8F8-1E65-094F-AD3220E6C7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503363" y="2061969"/>
            <a:ext cx="4592637" cy="4805362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Content Placeholder 7">
            <a:extLst>
              <a:ext uri="{FF2B5EF4-FFF2-40B4-BE49-F238E27FC236}">
                <a16:creationId xmlns:a16="http://schemas.microsoft.com/office/drawing/2014/main" id="{617CE1C3-9892-2E23-986F-80ABB41823D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787262" y="2052736"/>
            <a:ext cx="4490320" cy="4800598"/>
          </a:xfr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None/>
              <a:defRPr sz="2000"/>
            </a:lvl1pPr>
            <a:lvl2pPr marL="800100" indent="-34290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2pPr>
            <a:lvl3pPr marL="1257300" indent="-3429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3pPr>
            <a:lvl4pPr marL="1714500" indent="-3429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4pPr>
            <a:lvl5pPr marL="2171700" indent="-3429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8809D86D-3DDE-CA24-4CAA-DF6944B9BCB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/>
          <a:lstStyle/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389812-0415-9025-AB21-4503F7DF3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459A5A0-86AD-344B-A0E4-6C559581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6107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B82F216-62F1-7E0B-63FD-51C27CDAA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61F31D-B959-2AD8-9208-FF08B574DB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32C8C7-5C6C-400B-AEC0-4D8178161B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cap="all" spc="150" baseline="0">
                <a:solidFill>
                  <a:schemeClr val="bg2">
                    <a:lumMod val="50000"/>
                  </a:schemeClr>
                </a:solidFill>
                <a:latin typeface="Univers Light" panose="020B0403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7105D6-7B52-4B7D-9473-BCD571A93A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cap="all" spc="150" baseline="0">
                <a:solidFill>
                  <a:schemeClr val="bg2">
                    <a:lumMod val="50000"/>
                  </a:schemeClr>
                </a:solidFill>
                <a:latin typeface="Univers Light" panose="020B0403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3EAA0A-7090-4FA3-AD1C-CD45704040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12136" y="5943601"/>
            <a:ext cx="968983" cy="6519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spc="15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7433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3" r:id="rId2"/>
    <p:sldLayoutId id="2147483692" r:id="rId3"/>
    <p:sldLayoutId id="2147483691" r:id="rId4"/>
    <p:sldLayoutId id="2147483690" r:id="rId5"/>
    <p:sldLayoutId id="2147483689" r:id="rId6"/>
    <p:sldLayoutId id="2147483688" r:id="rId7"/>
    <p:sldLayoutId id="2147483687" r:id="rId8"/>
    <p:sldLayoutId id="2147483686" r:id="rId9"/>
    <p:sldLayoutId id="2147483685" r:id="rId10"/>
    <p:sldLayoutId id="2147483684" r:id="rId11"/>
    <p:sldLayoutId id="2147483682" r:id="rId12"/>
    <p:sldLayoutId id="2147483681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nlewis@cmrpc.org" TargetMode="Externa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fif"/><Relationship Id="rId2" Type="http://schemas.openxmlformats.org/officeDocument/2006/relationships/image" Target="../media/image12.jfi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jfif"/><Relationship Id="rId5" Type="http://schemas.openxmlformats.org/officeDocument/2006/relationships/image" Target="../media/image15.jfif"/><Relationship Id="rId4" Type="http://schemas.openxmlformats.org/officeDocument/2006/relationships/image" Target="../media/image14.jf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fif"/><Relationship Id="rId5" Type="http://schemas.openxmlformats.org/officeDocument/2006/relationships/image" Target="../media/image20.jfif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2.jfi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jf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54C9E-20FB-B999-9303-C71D1334B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7614" y="690511"/>
            <a:ext cx="4964671" cy="5253089"/>
          </a:xfrm>
        </p:spPr>
        <p:txBody>
          <a:bodyPr anchor="b">
            <a:normAutofit/>
          </a:bodyPr>
          <a:lstStyle/>
          <a:p>
            <a:r>
              <a:rPr lang="en-US" dirty="0"/>
              <a:t>Charles Headwaters Greenway</a:t>
            </a:r>
            <a:br>
              <a:rPr lang="en-US" dirty="0"/>
            </a:br>
            <a:r>
              <a:rPr lang="en-US" dirty="0"/>
              <a:t>Updates</a:t>
            </a:r>
          </a:p>
        </p:txBody>
      </p:sp>
      <p:pic>
        <p:nvPicPr>
          <p:cNvPr id="4" name="Picture 3" descr="A path through a forest&#10;&#10;AI-generated content may be incorrect.">
            <a:extLst>
              <a:ext uri="{FF2B5EF4-FFF2-40B4-BE49-F238E27FC236}">
                <a16:creationId xmlns:a16="http://schemas.microsoft.com/office/drawing/2014/main" id="{69893D0C-FF68-6957-F3F4-F89380DB881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548" r="13143" b="-2"/>
          <a:stretch>
            <a:fillRect/>
          </a:stretch>
        </p:blipFill>
        <p:spPr>
          <a:xfrm>
            <a:off x="6282286" y="690465"/>
            <a:ext cx="4784372" cy="52530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788224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52EF1C1-5933-D909-38D2-D22F630A8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8814" y="503852"/>
            <a:ext cx="9808773" cy="1427585"/>
          </a:xfrm>
        </p:spPr>
        <p:txBody>
          <a:bodyPr anchor="ctr">
            <a:normAutofit/>
          </a:bodyPr>
          <a:lstStyle/>
          <a:p>
            <a:r>
              <a:rPr lang="en-US" dirty="0"/>
              <a:t>What's Next?</a:t>
            </a:r>
            <a:endParaRPr lang="en-ZA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E37A643-6380-46ED-6B5E-1C0642AD0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6" r="-1" b="13565"/>
          <a:stretch>
            <a:fillRect/>
          </a:stretch>
        </p:blipFill>
        <p:spPr bwMode="auto">
          <a:xfrm>
            <a:off x="1468814" y="2066731"/>
            <a:ext cx="6452876" cy="3867538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B3004F-891E-E0B4-FC2D-A5949EC33A3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169196" y="2066731"/>
            <a:ext cx="3108391" cy="386753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700"/>
              <a:t>Bowman will be working on a Story Map with an existing Conditions Assessment coming soon.</a:t>
            </a:r>
          </a:p>
          <a:p>
            <a:pPr>
              <a:lnSpc>
                <a:spcPct val="90000"/>
              </a:lnSpc>
            </a:pPr>
            <a:r>
              <a:rPr lang="en-US" sz="1700"/>
              <a:t>CMRPC and the partner municipalities will be reaching out to landowners and stakeholders.</a:t>
            </a:r>
          </a:p>
          <a:p>
            <a:pPr>
              <a:lnSpc>
                <a:spcPct val="90000"/>
              </a:lnSpc>
            </a:pPr>
            <a:r>
              <a:rPr lang="en-US" sz="1700"/>
              <a:t>Later on, there will be public meetings in each town to receive comments, input and to get the word out.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1D94129-1999-7159-E6E3-7D6C478655B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8D65601-5AE2-46FC-B138-694DDD2B510D}" type="slidenum">
              <a:rPr lang="en-US" smtClean="0"/>
              <a:pPr>
                <a:spcAft>
                  <a:spcPts val="600"/>
                </a:spcAft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506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101732C-7338-DBA0-BD19-1FA8830474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8587" y="1286765"/>
            <a:ext cx="4094826" cy="2403987"/>
          </a:xfrm>
        </p:spPr>
        <p:txBody>
          <a:bodyPr/>
          <a:lstStyle/>
          <a:p>
            <a:pPr algn="ctr"/>
            <a:r>
              <a:rPr lang="en-US" dirty="0"/>
              <a:t>Thank You</a:t>
            </a: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8E9CF2AD-7601-BADC-34D0-9F81D3D98C9C}"/>
              </a:ext>
            </a:extLst>
          </p:cNvPr>
          <p:cNvSpPr txBox="1">
            <a:spLocks/>
          </p:cNvSpPr>
          <p:nvPr/>
        </p:nvSpPr>
        <p:spPr>
          <a:xfrm>
            <a:off x="4966972" y="3557930"/>
            <a:ext cx="6352881" cy="21779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200150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57350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114550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nlewis@cmrpc.org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43708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A map of a town&#10;&#10;AI-generated content may be incorrect.">
            <a:extLst>
              <a:ext uri="{FF2B5EF4-FFF2-40B4-BE49-F238E27FC236}">
                <a16:creationId xmlns:a16="http://schemas.microsoft.com/office/drawing/2014/main" id="{D9188448-5290-E1D4-577F-3A8D0E92A858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2"/>
          <a:stretch>
            <a:fillRect/>
          </a:stretch>
        </p:blipFill>
        <p:spPr>
          <a:xfrm>
            <a:off x="552659" y="-29725"/>
            <a:ext cx="11337820" cy="6887725"/>
          </a:xfrm>
          <a:noFill/>
        </p:spPr>
      </p:pic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2CD4601E-33F5-5714-867D-A0B584DA7C1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18D65601-5AE2-46FC-B138-694DDD2B510D}" type="slidenum">
              <a:rPr lang="en-US" smtClean="0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4552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25AA6ED-97F0-825D-71BB-D4D461E78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8814" y="503852"/>
            <a:ext cx="9808773" cy="1427585"/>
          </a:xfrm>
        </p:spPr>
        <p:txBody>
          <a:bodyPr anchor="ctr">
            <a:normAutofit/>
          </a:bodyPr>
          <a:lstStyle/>
          <a:p>
            <a:r>
              <a:rPr lang="en-US" dirty="0"/>
              <a:t>Background</a:t>
            </a:r>
            <a:endParaRPr lang="en-ZA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059FD0C-3CC0-6307-C5F3-CCBE0B14A19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169196" y="2066731"/>
            <a:ext cx="3108391" cy="3867538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Old Bay Colony Railbed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8-10 Miles connecting Blackstone to Bellingham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Connecting 5 major trails together.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Builds upon the MassDOT Priority Trail Network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1592F51-55CE-19DC-B632-AD19560BA9D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8D65601-5AE2-46FC-B138-694DDD2B510D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/>
          </a:p>
        </p:txBody>
      </p:sp>
      <p:graphicFrame>
        <p:nvGraphicFramePr>
          <p:cNvPr id="5" name="Table Placeholder 2">
            <a:extLst>
              <a:ext uri="{FF2B5EF4-FFF2-40B4-BE49-F238E27FC236}">
                <a16:creationId xmlns:a16="http://schemas.microsoft.com/office/drawing/2014/main" id="{4BF48F46-6E7D-0880-9D66-315C864F7D0F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720118424"/>
              </p:ext>
            </p:extLst>
          </p:nvPr>
        </p:nvGraphicFramePr>
        <p:xfrm>
          <a:off x="1853170" y="2066731"/>
          <a:ext cx="5684165" cy="386754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3517324">
                  <a:extLst>
                    <a:ext uri="{9D8B030D-6E8A-4147-A177-3AD203B41FA5}">
                      <a16:colId xmlns:a16="http://schemas.microsoft.com/office/drawing/2014/main" val="127040821"/>
                    </a:ext>
                  </a:extLst>
                </a:gridCol>
                <a:gridCol w="2166841">
                  <a:extLst>
                    <a:ext uri="{9D8B030D-6E8A-4147-A177-3AD203B41FA5}">
                      <a16:colId xmlns:a16="http://schemas.microsoft.com/office/drawing/2014/main" val="149845700"/>
                    </a:ext>
                  </a:extLst>
                </a:gridCol>
              </a:tblGrid>
              <a:tr h="480711">
                <a:tc>
                  <a:txBody>
                    <a:bodyPr/>
                    <a:lstStyle/>
                    <a:p>
                      <a:r>
                        <a:rPr lang="en-US" sz="2200"/>
                        <a:t>Trail</a:t>
                      </a:r>
                    </a:p>
                  </a:txBody>
                  <a:tcPr marL="109252" marR="109252" marT="54626" marB="54626" anchor="ctr"/>
                </a:tc>
                <a:tc>
                  <a:txBody>
                    <a:bodyPr/>
                    <a:lstStyle/>
                    <a:p>
                      <a:r>
                        <a:rPr lang="en-US" sz="2200"/>
                        <a:t>Length</a:t>
                      </a:r>
                    </a:p>
                  </a:txBody>
                  <a:tcPr marL="109252" marR="109252" marT="54626" marB="54626" anchor="ctr"/>
                </a:tc>
                <a:extLst>
                  <a:ext uri="{0D108BD9-81ED-4DB2-BD59-A6C34878D82A}">
                    <a16:rowId xmlns:a16="http://schemas.microsoft.com/office/drawing/2014/main" val="3298013591"/>
                  </a:ext>
                </a:extLst>
              </a:tr>
              <a:tr h="808469">
                <a:tc>
                  <a:txBody>
                    <a:bodyPr/>
                    <a:lstStyle/>
                    <a:p>
                      <a:r>
                        <a:rPr lang="en-US" sz="2200"/>
                        <a:t>Charles Headwaters Greenway</a:t>
                      </a:r>
                    </a:p>
                  </a:txBody>
                  <a:tcPr marL="109252" marR="109252" marT="54626" marB="54626" anchor="ctr"/>
                </a:tc>
                <a:tc>
                  <a:txBody>
                    <a:bodyPr/>
                    <a:lstStyle/>
                    <a:p>
                      <a:r>
                        <a:rPr lang="en-US" sz="2200"/>
                        <a:t>8-10 Miles</a:t>
                      </a:r>
                    </a:p>
                  </a:txBody>
                  <a:tcPr marL="109252" marR="109252" marT="54626" marB="54626" anchor="ctr"/>
                </a:tc>
                <a:extLst>
                  <a:ext uri="{0D108BD9-81ED-4DB2-BD59-A6C34878D82A}">
                    <a16:rowId xmlns:a16="http://schemas.microsoft.com/office/drawing/2014/main" val="3873867931"/>
                  </a:ext>
                </a:extLst>
              </a:tr>
              <a:tr h="480711">
                <a:tc>
                  <a:txBody>
                    <a:bodyPr/>
                    <a:lstStyle/>
                    <a:p>
                      <a:r>
                        <a:rPr lang="en-US" sz="2200"/>
                        <a:t>Upper Charles Trail</a:t>
                      </a:r>
                    </a:p>
                  </a:txBody>
                  <a:tcPr marL="109252" marR="109252" marT="54626" marB="54626" anchor="ctr"/>
                </a:tc>
                <a:tc>
                  <a:txBody>
                    <a:bodyPr/>
                    <a:lstStyle/>
                    <a:p>
                      <a:r>
                        <a:rPr lang="en-US" sz="2200"/>
                        <a:t>13.9 Miles</a:t>
                      </a:r>
                    </a:p>
                  </a:txBody>
                  <a:tcPr marL="109252" marR="109252" marT="54626" marB="54626" anchor="ctr"/>
                </a:tc>
                <a:extLst>
                  <a:ext uri="{0D108BD9-81ED-4DB2-BD59-A6C34878D82A}">
                    <a16:rowId xmlns:a16="http://schemas.microsoft.com/office/drawing/2014/main" val="85209771"/>
                  </a:ext>
                </a:extLst>
              </a:tr>
              <a:tr h="480711">
                <a:tc>
                  <a:txBody>
                    <a:bodyPr/>
                    <a:lstStyle/>
                    <a:p>
                      <a:r>
                        <a:rPr lang="en-US" sz="2200"/>
                        <a:t>East Coast Greenway</a:t>
                      </a:r>
                    </a:p>
                  </a:txBody>
                  <a:tcPr marL="109252" marR="109252" marT="54626" marB="54626" anchor="ctr"/>
                </a:tc>
                <a:tc>
                  <a:txBody>
                    <a:bodyPr/>
                    <a:lstStyle/>
                    <a:p>
                      <a:r>
                        <a:rPr lang="en-US" sz="2200"/>
                        <a:t>56 Miles in MA</a:t>
                      </a:r>
                    </a:p>
                  </a:txBody>
                  <a:tcPr marL="109252" marR="109252" marT="54626" marB="54626" anchor="ctr"/>
                </a:tc>
                <a:extLst>
                  <a:ext uri="{0D108BD9-81ED-4DB2-BD59-A6C34878D82A}">
                    <a16:rowId xmlns:a16="http://schemas.microsoft.com/office/drawing/2014/main" val="4061031278"/>
                  </a:ext>
                </a:extLst>
              </a:tr>
              <a:tr h="808469">
                <a:tc>
                  <a:txBody>
                    <a:bodyPr/>
                    <a:lstStyle/>
                    <a:p>
                      <a:r>
                        <a:rPr lang="en-US" sz="2200"/>
                        <a:t>Blackstone River Bikeway</a:t>
                      </a:r>
                    </a:p>
                  </a:txBody>
                  <a:tcPr marL="109252" marR="109252" marT="54626" marB="54626" anchor="ctr"/>
                </a:tc>
                <a:tc>
                  <a:txBody>
                    <a:bodyPr/>
                    <a:lstStyle/>
                    <a:p>
                      <a:r>
                        <a:rPr lang="en-US" sz="2200"/>
                        <a:t>24 Miles (Projected 48)</a:t>
                      </a:r>
                    </a:p>
                  </a:txBody>
                  <a:tcPr marL="109252" marR="109252" marT="54626" marB="54626" anchor="ctr"/>
                </a:tc>
                <a:extLst>
                  <a:ext uri="{0D108BD9-81ED-4DB2-BD59-A6C34878D82A}">
                    <a16:rowId xmlns:a16="http://schemas.microsoft.com/office/drawing/2014/main" val="3591840781"/>
                  </a:ext>
                </a:extLst>
              </a:tr>
              <a:tr h="808469">
                <a:tc>
                  <a:txBody>
                    <a:bodyPr/>
                    <a:lstStyle/>
                    <a:p>
                      <a:r>
                        <a:rPr lang="en-US" sz="2200"/>
                        <a:t>Southern New England Trunkline Trail (SNETT)</a:t>
                      </a:r>
                    </a:p>
                  </a:txBody>
                  <a:tcPr marL="109252" marR="109252" marT="54626" marB="54626" anchor="ctr"/>
                </a:tc>
                <a:tc>
                  <a:txBody>
                    <a:bodyPr/>
                    <a:lstStyle/>
                    <a:p>
                      <a:r>
                        <a:rPr lang="en-US" sz="2200"/>
                        <a:t>22 Miles</a:t>
                      </a:r>
                    </a:p>
                  </a:txBody>
                  <a:tcPr marL="109252" marR="109252" marT="54626" marB="54626" anchor="ctr"/>
                </a:tc>
                <a:extLst>
                  <a:ext uri="{0D108BD9-81ED-4DB2-BD59-A6C34878D82A}">
                    <a16:rowId xmlns:a16="http://schemas.microsoft.com/office/drawing/2014/main" val="3353897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4546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map of a trail&#10;&#10;AI-generated content may be incorrect.">
            <a:extLst>
              <a:ext uri="{FF2B5EF4-FFF2-40B4-BE49-F238E27FC236}">
                <a16:creationId xmlns:a16="http://schemas.microsoft.com/office/drawing/2014/main" id="{42218570-1354-8FDE-FF45-183144E221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455" y="0"/>
            <a:ext cx="4437529" cy="6858000"/>
          </a:xfrm>
          <a:prstGeom prst="rect">
            <a:avLst/>
          </a:prstGeom>
        </p:spPr>
      </p:pic>
      <p:pic>
        <p:nvPicPr>
          <p:cNvPr id="16" name="Picture 15" descr="A map with a red line&#10;&#10;AI-generated content may be incorrect.">
            <a:extLst>
              <a:ext uri="{FF2B5EF4-FFF2-40B4-BE49-F238E27FC236}">
                <a16:creationId xmlns:a16="http://schemas.microsoft.com/office/drawing/2014/main" id="{E9C0E234-DB05-D86D-32CE-2999E3419A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0338" y="0"/>
            <a:ext cx="44375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680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FD973ADC-3BFF-FB22-90E0-BB9634F2C23A}"/>
              </a:ext>
            </a:extLst>
          </p:cNvPr>
          <p:cNvSpPr txBox="1"/>
          <p:nvPr/>
        </p:nvSpPr>
        <p:spPr>
          <a:xfrm>
            <a:off x="1468815" y="503852"/>
            <a:ext cx="9150675" cy="1427585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kern="1200">
                <a:latin typeface="+mj-lt"/>
                <a:ea typeface="+mj-ea"/>
                <a:cs typeface="+mj-cs"/>
              </a:rPr>
              <a:t>Goals of the CHG</a:t>
            </a: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CEC1B08D-D6BE-595A-1FBC-C89120E1B4C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/>
          <a:lstStyle/>
          <a:p>
            <a:pPr>
              <a:spcAft>
                <a:spcPts val="600"/>
              </a:spcAft>
            </a:pPr>
            <a:fld id="{18D65601-5AE2-46FC-B138-694DDD2B510D}" type="slidenum">
              <a:rPr lang="en-US" smtClean="0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  <p:graphicFrame>
        <p:nvGraphicFramePr>
          <p:cNvPr id="10" name="TextBox 1">
            <a:extLst>
              <a:ext uri="{FF2B5EF4-FFF2-40B4-BE49-F238E27FC236}">
                <a16:creationId xmlns:a16="http://schemas.microsoft.com/office/drawing/2014/main" id="{538F954F-9872-A9A6-3052-1B8C21989F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48011422"/>
              </p:ext>
            </p:extLst>
          </p:nvPr>
        </p:nvGraphicFramePr>
        <p:xfrm>
          <a:off x="1450153" y="2108722"/>
          <a:ext cx="8552264" cy="41194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52118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FC83B7E-74A7-C749-B6D5-4E5461358C90}"/>
              </a:ext>
            </a:extLst>
          </p:cNvPr>
          <p:cNvSpPr txBox="1"/>
          <p:nvPr/>
        </p:nvSpPr>
        <p:spPr>
          <a:xfrm>
            <a:off x="1468815" y="503852"/>
            <a:ext cx="9150675" cy="1427585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kern="1200">
                <a:latin typeface="+mj-lt"/>
                <a:ea typeface="+mj-ea"/>
                <a:cs typeface="+mj-cs"/>
              </a:rPr>
              <a:t>Recent Updates</a:t>
            </a: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4924B55A-BCA8-C65D-88BD-3DF4AFB4C50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/>
          <a:lstStyle/>
          <a:p>
            <a:pPr>
              <a:spcAft>
                <a:spcPts val="600"/>
              </a:spcAft>
            </a:pPr>
            <a:fld id="{18D65601-5AE2-46FC-B138-694DDD2B510D}" type="slidenum">
              <a:rPr lang="en-US" smtClean="0"/>
              <a:pPr>
                <a:spcAft>
                  <a:spcPts val="600"/>
                </a:spcAft>
              </a:pPr>
              <a:t>6</a:t>
            </a:fld>
            <a:endParaRPr lang="en-US"/>
          </a:p>
        </p:txBody>
      </p:sp>
      <p:graphicFrame>
        <p:nvGraphicFramePr>
          <p:cNvPr id="9" name="TextBox 4">
            <a:extLst>
              <a:ext uri="{FF2B5EF4-FFF2-40B4-BE49-F238E27FC236}">
                <a16:creationId xmlns:a16="http://schemas.microsoft.com/office/drawing/2014/main" id="{26A8C3B5-C8DB-747B-393F-8FF3B7E798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93824898"/>
              </p:ext>
            </p:extLst>
          </p:nvPr>
        </p:nvGraphicFramePr>
        <p:xfrm>
          <a:off x="1450153" y="2108722"/>
          <a:ext cx="8552264" cy="41194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05044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DEBC60-AA38-5DEF-3160-0CAA68F3D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6627" y="-315686"/>
            <a:ext cx="9150675" cy="1427585"/>
          </a:xfrm>
        </p:spPr>
        <p:txBody>
          <a:bodyPr/>
          <a:lstStyle/>
          <a:p>
            <a:r>
              <a:rPr lang="en-US" dirty="0"/>
              <a:t>Blackstone</a:t>
            </a:r>
            <a:endParaRPr lang="en-Z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7C964F-E2D5-D8E7-C513-C47A7E409DF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0117B4-702F-EE80-63B3-DD003E306C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024" y="726294"/>
            <a:ext cx="3152468" cy="420329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894D77A-B6CD-C84B-B5EA-4263CEAD53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1340" y="265472"/>
            <a:ext cx="3322074" cy="44294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33B83A8-88C1-3CCF-379A-0092A47986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3254476"/>
            <a:ext cx="4804697" cy="360352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C22E696-CABA-357C-4A2A-1A0B3D28AE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25158" y="265472"/>
            <a:ext cx="5171768" cy="387882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4394FB1-90B0-9F38-FCD8-35BE2ACB1F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76648" y="3692013"/>
            <a:ext cx="2341307" cy="3121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1523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86F71E8-8D71-9405-3A01-01C3B8F86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6627" y="-312577"/>
            <a:ext cx="9808773" cy="1427585"/>
          </a:xfrm>
        </p:spPr>
        <p:txBody>
          <a:bodyPr/>
          <a:lstStyle/>
          <a:p>
            <a:r>
              <a:rPr lang="en-US" dirty="0"/>
              <a:t>Mendon</a:t>
            </a:r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4518A5-1C9D-79F3-349C-3E7AAFD9895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13" name="Picture 12" descr="Two people walking in the woods&#10;&#10;AI-generated content may be incorrect.">
            <a:extLst>
              <a:ext uri="{FF2B5EF4-FFF2-40B4-BE49-F238E27FC236}">
                <a16:creationId xmlns:a16="http://schemas.microsoft.com/office/drawing/2014/main" id="{465BF4BB-877B-9D0C-9208-7B773850A8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3172" y="0"/>
            <a:ext cx="3048828" cy="4065104"/>
          </a:xfrm>
          <a:prstGeom prst="rect">
            <a:avLst/>
          </a:prstGeom>
        </p:spPr>
      </p:pic>
      <p:pic>
        <p:nvPicPr>
          <p:cNvPr id="15" name="Picture 14" descr="A white and yellow poles in a forest&#10;&#10;AI-generated content may be incorrect.">
            <a:extLst>
              <a:ext uri="{FF2B5EF4-FFF2-40B4-BE49-F238E27FC236}">
                <a16:creationId xmlns:a16="http://schemas.microsoft.com/office/drawing/2014/main" id="{9ACD16CC-9031-EA1D-B63E-7A512A02C6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1013" y="114300"/>
            <a:ext cx="2877378" cy="3836504"/>
          </a:xfrm>
          <a:prstGeom prst="rect">
            <a:avLst/>
          </a:prstGeom>
        </p:spPr>
      </p:pic>
      <p:pic>
        <p:nvPicPr>
          <p:cNvPr id="17" name="Picture 16" descr="A forest with trees and leaves&#10;&#10;AI-generated content may be incorrect.">
            <a:extLst>
              <a:ext uri="{FF2B5EF4-FFF2-40B4-BE49-F238E27FC236}">
                <a16:creationId xmlns:a16="http://schemas.microsoft.com/office/drawing/2014/main" id="{0983E27F-58A9-EF32-BC4D-3952F5935E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-226479" y="1208960"/>
            <a:ext cx="4442024" cy="333151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8648AC5-C1E6-B42A-0915-6E75AD1C6B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8632" y="2390462"/>
            <a:ext cx="3287368" cy="438315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CCA51E3-23E4-38A3-1AD1-959912883C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54664" y="2678596"/>
            <a:ext cx="3048828" cy="4065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3824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3C15354-374E-4710-792F-592E588BA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6627" y="-291279"/>
            <a:ext cx="9808773" cy="1427585"/>
          </a:xfrm>
        </p:spPr>
        <p:txBody>
          <a:bodyPr/>
          <a:lstStyle/>
          <a:p>
            <a:r>
              <a:rPr lang="en-US" dirty="0"/>
              <a:t>Bellingham</a:t>
            </a:r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756543-DA8C-CEE2-0E13-19DE61C1349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12" name="AutoShape 2" descr="Image">
            <a:extLst>
              <a:ext uri="{FF2B5EF4-FFF2-40B4-BE49-F238E27FC236}">
                <a16:creationId xmlns:a16="http://schemas.microsoft.com/office/drawing/2014/main" id="{E082C893-6CB3-DF50-9834-3804B9EAA13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6" name="Picture 15" descr="Two men walking on train tracks&#10;&#10;AI-generated content may be incorrect.">
            <a:extLst>
              <a:ext uri="{FF2B5EF4-FFF2-40B4-BE49-F238E27FC236}">
                <a16:creationId xmlns:a16="http://schemas.microsoft.com/office/drawing/2014/main" id="{9AC5617A-D225-7D8F-9E6A-09F3025212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0" y="3380016"/>
            <a:ext cx="4572000" cy="3429000"/>
          </a:xfrm>
          <a:prstGeom prst="rect">
            <a:avLst/>
          </a:prstGeom>
        </p:spPr>
      </p:pic>
      <p:pic>
        <p:nvPicPr>
          <p:cNvPr id="11" name="Picture 10" descr="A path through a forest&#10;&#10;AI-generated content may be incorrect.">
            <a:extLst>
              <a:ext uri="{FF2B5EF4-FFF2-40B4-BE49-F238E27FC236}">
                <a16:creationId xmlns:a16="http://schemas.microsoft.com/office/drawing/2014/main" id="{9F422B76-7081-877B-6379-D6EAA51F30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600" y="0"/>
            <a:ext cx="5486400" cy="4114800"/>
          </a:xfrm>
          <a:prstGeom prst="rect">
            <a:avLst/>
          </a:prstGeom>
        </p:spPr>
      </p:pic>
      <p:pic>
        <p:nvPicPr>
          <p:cNvPr id="14" name="Picture 13" descr="A river surrounded by trees&#10;&#10;AI-generated content may be incorrect.">
            <a:extLst>
              <a:ext uri="{FF2B5EF4-FFF2-40B4-BE49-F238E27FC236}">
                <a16:creationId xmlns:a16="http://schemas.microsoft.com/office/drawing/2014/main" id="{2981FF94-B417-7E2F-7BAC-BF88CBE2B0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400" y="800100"/>
            <a:ext cx="4419600" cy="331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010161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Custom 2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8696B"/>
      </a:accent1>
      <a:accent2>
        <a:srgbClr val="95B8BF"/>
      </a:accent2>
      <a:accent3>
        <a:srgbClr val="BFD4D9"/>
      </a:accent3>
      <a:accent4>
        <a:srgbClr val="5B4839"/>
      </a:accent4>
      <a:accent5>
        <a:srgbClr val="C3A398"/>
      </a:accent5>
      <a:accent6>
        <a:srgbClr val="CA553E"/>
      </a:accent6>
      <a:hlink>
        <a:srgbClr val="0563C1"/>
      </a:hlink>
      <a:folHlink>
        <a:srgbClr val="954F72"/>
      </a:folHlink>
    </a:clrScheme>
    <a:fontScheme name="Custom 30">
      <a:majorFont>
        <a:latin typeface="Tisa Offc Serif Pro"/>
        <a:ea typeface=""/>
        <a:cs typeface=""/>
      </a:majorFont>
      <a:minorFont>
        <a:latin typeface="Univer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chemeClr val="accent5">
              <a:lumMod val="20000"/>
              <a:lumOff val="80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M78544816_Win32_SL_V10" id="{8934A6D9-B969-498F-A646-4B502FD69C4E}" vid="{AA78C1C8-456D-41A9-83FC-BC8B9A8EE3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69E9DE5-EFFE-4262-A023-32732F0B666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FDB7358-0BCB-4DEB-B717-C1D7CC555F05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6DE3707C-8CAB-4302-B7E1-D32E1543E05C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db4c1181-1b49-4f2a-9443-a68c564de0e4}" enabled="0" method="" siteId="{db4c1181-1b49-4f2a-9443-a68c564de0e4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{08530E23-AFD8-4CD8-AD69-136427BB983A}tf78544816_win32</Template>
  <TotalTime>833</TotalTime>
  <Words>240</Words>
  <Application>Microsoft Office PowerPoint</Application>
  <PresentationFormat>Widescreen</PresentationFormat>
  <Paragraphs>45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Tisa Offc Serif Pro</vt:lpstr>
      <vt:lpstr>Univers Light</vt:lpstr>
      <vt:lpstr>Custom</vt:lpstr>
      <vt:lpstr>Charles Headwaters Greenway Updates</vt:lpstr>
      <vt:lpstr>PowerPoint Presentation</vt:lpstr>
      <vt:lpstr>Background</vt:lpstr>
      <vt:lpstr>PowerPoint Presentation</vt:lpstr>
      <vt:lpstr>PowerPoint Presentation</vt:lpstr>
      <vt:lpstr>PowerPoint Presentation</vt:lpstr>
      <vt:lpstr>Blackstone</vt:lpstr>
      <vt:lpstr>Mendon</vt:lpstr>
      <vt:lpstr>Bellingham</vt:lpstr>
      <vt:lpstr>What's Next?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Nathan Lewis | CMRPC</dc:creator>
  <cp:lastModifiedBy>Nathan Lewis | CMRPC</cp:lastModifiedBy>
  <cp:revision>4</cp:revision>
  <dcterms:created xsi:type="dcterms:W3CDTF">2025-02-20T16:18:38Z</dcterms:created>
  <dcterms:modified xsi:type="dcterms:W3CDTF">2026-06-24T17:14:35Z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